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03" r:id="rId1"/>
    <p:sldMasterId id="2147483704" r:id="rId2"/>
    <p:sldMasterId id="2147483705" r:id="rId3"/>
    <p:sldMasterId id="2147483706" r:id="rId4"/>
    <p:sldMasterId id="2147483707" r:id="rId5"/>
  </p:sldMasterIdLst>
  <p:notesMasterIdLst>
    <p:notesMasterId r:id="rId26"/>
  </p:notesMasterIdLst>
  <p:sldIdLst>
    <p:sldId id="256" r:id="rId6"/>
    <p:sldId id="257" r:id="rId7"/>
    <p:sldId id="258" r:id="rId8"/>
    <p:sldId id="259" r:id="rId9"/>
    <p:sldId id="260" r:id="rId10"/>
    <p:sldId id="261" r:id="rId11"/>
    <p:sldId id="262" r:id="rId12"/>
    <p:sldId id="263" r:id="rId13"/>
    <p:sldId id="264" r:id="rId14"/>
    <p:sldId id="265" r:id="rId15"/>
    <p:sldId id="270" r:id="rId16"/>
    <p:sldId id="279" r:id="rId17"/>
    <p:sldId id="280" r:id="rId18"/>
    <p:sldId id="281" r:id="rId19"/>
    <p:sldId id="284" r:id="rId20"/>
    <p:sldId id="286" r:id="rId21"/>
    <p:sldId id="287" r:id="rId22"/>
    <p:sldId id="288" r:id="rId23"/>
    <p:sldId id="285" r:id="rId24"/>
    <p:sldId id="283" r:id="rId2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ACB0403F-D724-48DE-B22F-EF1A1BE7066E}">
  <a:tblStyle styleId="{ACB0403F-D724-48DE-B22F-EF1A1BE7066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821" y="-6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image" Target="../media/image5.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image" Target="../media/image5.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BD053C-5258-49B2-8591-15F00248289D}" type="doc">
      <dgm:prSet loTypeId="urn:microsoft.com/office/officeart/2008/layout/PictureStrips" loCatId="list" qsTypeId="urn:microsoft.com/office/officeart/2005/8/quickstyle/simple3" qsCatId="simple" csTypeId="urn:microsoft.com/office/officeart/2005/8/colors/accent1_2" csCatId="accent1" phldr="1"/>
      <dgm:spPr/>
      <dgm:t>
        <a:bodyPr/>
        <a:lstStyle/>
        <a:p>
          <a:endParaRPr lang="ru-RU"/>
        </a:p>
      </dgm:t>
    </dgm:pt>
    <dgm:pt modelId="{1BF7B9F7-D63D-4EC3-B327-DCF87A5A8AB7}">
      <dgm:prSet custT="1"/>
      <dgm:spPr/>
      <dgm:t>
        <a:bodyPr/>
        <a:lstStyle/>
        <a:p>
          <a:pPr>
            <a:lnSpc>
              <a:spcPct val="100000"/>
            </a:lnSpc>
          </a:pPr>
          <a:r>
            <a:rPr lang="kk-KZ" sz="1400" b="0" kern="1200" dirty="0">
              <a:latin typeface="Times New Roman" pitchFamily="18" charset="0"/>
              <a:ea typeface="+mn-ea"/>
              <a:cs typeface="Times New Roman" pitchFamily="18" charset="0"/>
            </a:rPr>
            <a:t>- Пән мазмұнының  </a:t>
          </a:r>
          <a:r>
            <a:rPr lang="kk-KZ" sz="1400" b="0" kern="1200" dirty="0" smtClean="0">
              <a:latin typeface="Times New Roman" pitchFamily="18" charset="0"/>
              <a:ea typeface="+mn-ea"/>
              <a:cs typeface="Times New Roman" pitchFamily="18" charset="0"/>
            </a:rPr>
            <a:t>спиральді (шиыршықты) </a:t>
          </a:r>
          <a:r>
            <a:rPr lang="kk-KZ" sz="1400" b="0" kern="1200" dirty="0">
              <a:latin typeface="Times New Roman" pitchFamily="18" charset="0"/>
              <a:ea typeface="+mn-ea"/>
              <a:cs typeface="Times New Roman" pitchFamily="18" charset="0"/>
            </a:rPr>
            <a:t>қағидатпен берілуі</a:t>
          </a:r>
          <a:endParaRPr lang="ru-RU" sz="1400" b="0" kern="1200" dirty="0">
            <a:latin typeface="Times New Roman" pitchFamily="18" charset="0"/>
            <a:ea typeface="+mn-ea"/>
            <a:cs typeface="Times New Roman" pitchFamily="18" charset="0"/>
          </a:endParaRPr>
        </a:p>
      </dgm:t>
    </dgm:pt>
    <dgm:pt modelId="{77E2F4F7-1F06-49BD-B829-DB6AB8408C41}" type="parTrans" cxnId="{E9D5A739-DB9C-4089-91F8-7B80A83ED94B}">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D8BA626F-93EA-419C-8C3D-F7F9F5924128}" type="sibTrans" cxnId="{E9D5A739-DB9C-4089-91F8-7B80A83ED94B}">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7CB8FD47-E62E-4C1A-BA5F-449F88EFBA5E}">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kk-KZ" sz="1200" b="0" kern="1200" dirty="0">
              <a:latin typeface="Times New Roman" pitchFamily="18" charset="0"/>
              <a:ea typeface="+mn-ea"/>
              <a:cs typeface="Times New Roman" pitchFamily="18" charset="0"/>
            </a:rPr>
            <a:t>- </a:t>
          </a:r>
          <a:r>
            <a:rPr lang="kk-KZ" sz="1200" kern="1200" dirty="0">
              <a:latin typeface="Times New Roman" pitchFamily="18" charset="0"/>
              <a:cs typeface="Times New Roman" pitchFamily="18" charset="0"/>
            </a:rPr>
            <a:t>білім беру деңгейлері аралығында пән бойынша сабақтастықты ескеруге мүмкіндік беретін толық оқу курсы бойынша педагогикалық мақсат қою;</a:t>
          </a:r>
          <a:endParaRPr lang="ru-RU" sz="1200" b="0" kern="1200" dirty="0">
            <a:latin typeface="Times New Roman" pitchFamily="18" charset="0"/>
            <a:ea typeface="+mn-ea"/>
            <a:cs typeface="Times New Roman" pitchFamily="18" charset="0"/>
          </a:endParaRPr>
        </a:p>
      </dgm:t>
    </dgm:pt>
    <dgm:pt modelId="{6A5A77B6-092E-4E75-B76B-386A730E40B5}" type="parTrans" cxnId="{27BA94B7-7043-438E-9D97-A2611E28B5AD}">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EC14B994-63E1-4472-AFCB-2BBD6C14D575}" type="sibTrans" cxnId="{27BA94B7-7043-438E-9D97-A2611E28B5AD}">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E121F46E-B858-487A-A0CE-B84430A3DDFF}">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kk-KZ" sz="1200" b="0" kern="1200" dirty="0">
              <a:latin typeface="Times New Roman" pitchFamily="18" charset="0"/>
              <a:ea typeface="+mn-ea"/>
              <a:cs typeface="Times New Roman" pitchFamily="18" charset="0"/>
            </a:rPr>
            <a:t>- </a:t>
          </a:r>
          <a:r>
            <a:rPr lang="kk-KZ" sz="1200" kern="1200" dirty="0">
              <a:latin typeface="Times New Roman" pitchFamily="18" charset="0"/>
              <a:cs typeface="Times New Roman" pitchFamily="18" charset="0"/>
            </a:rPr>
            <a:t>бөлімдердің мазмұны мен ұсынылған тақырыптардың уақыт талабына сәйкес келуі, әлеуметтік дағдыларды қалыптастыруға назар аударылуы;</a:t>
          </a:r>
          <a:endParaRPr lang="ru-RU" sz="1200" b="0" kern="1200" dirty="0">
            <a:latin typeface="Times New Roman" pitchFamily="18" charset="0"/>
            <a:ea typeface="+mn-ea"/>
            <a:cs typeface="Times New Roman" pitchFamily="18" charset="0"/>
          </a:endParaRPr>
        </a:p>
      </dgm:t>
    </dgm:pt>
    <dgm:pt modelId="{BD005059-8FC2-4CA4-B17B-3D260B31ACDF}" type="parTrans" cxnId="{366A64B0-BD3B-40C2-84B7-8138BCB2CE3E}">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4146E247-B91F-49BD-94BD-E3C2E28A2EB5}" type="sibTrans" cxnId="{366A64B0-BD3B-40C2-84B7-8138BCB2CE3E}">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916300F0-61E5-4D12-B2C4-A22E86947C8D}">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kk-KZ" sz="1400" b="0" kern="1200" dirty="0">
              <a:latin typeface="Times New Roman" pitchFamily="18" charset="0"/>
              <a:ea typeface="+mn-ea"/>
              <a:cs typeface="Times New Roman" pitchFamily="18" charset="0"/>
            </a:rPr>
            <a:t>- </a:t>
          </a:r>
          <a:r>
            <a:rPr lang="kk-KZ" sz="1400" kern="1200" dirty="0">
              <a:latin typeface="Times New Roman" pitchFamily="18" charset="0"/>
              <a:cs typeface="Times New Roman" pitchFamily="18" charset="0"/>
            </a:rPr>
            <a:t>бір білім беру аясындағы және пәнаралық байланыстарды жүзеге асыру мақсатында «ортақ тақырыптардың»  берілуі</a:t>
          </a:r>
          <a:endParaRPr lang="ru-RU" sz="1400" b="0" kern="1200" dirty="0">
            <a:latin typeface="Times New Roman" pitchFamily="18" charset="0"/>
            <a:ea typeface="+mn-ea"/>
            <a:cs typeface="Times New Roman" pitchFamily="18" charset="0"/>
          </a:endParaRPr>
        </a:p>
      </dgm:t>
    </dgm:pt>
    <dgm:pt modelId="{C10E0795-0DE5-40CF-833C-6DE95DD13AB4}" type="parTrans" cxnId="{8B1D043C-41A4-4883-A277-EE9A54135CCF}">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17D394DE-544E-4061-9B51-BC4EFC682C8D}" type="sibTrans" cxnId="{8B1D043C-41A4-4883-A277-EE9A54135CCF}">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148C26F2-2CB0-4532-B8FC-D3AECA244068}">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kk-KZ" sz="1400" b="0" kern="1200" dirty="0">
              <a:latin typeface="Times New Roman" pitchFamily="18" charset="0"/>
              <a:ea typeface="+mn-ea"/>
              <a:cs typeface="Times New Roman" pitchFamily="18" charset="0"/>
            </a:rPr>
            <a:t>- </a:t>
          </a:r>
          <a:r>
            <a:rPr lang="kk-KZ" sz="1400" kern="1200" dirty="0">
              <a:latin typeface="Times New Roman" pitchFamily="18" charset="0"/>
              <a:cs typeface="Times New Roman" pitchFamily="18" charset="0"/>
            </a:rPr>
            <a:t>оқу үдерісін </a:t>
          </a:r>
          <a:r>
            <a:rPr lang="kk-KZ" sz="1400" kern="1200" dirty="0" smtClean="0">
              <a:latin typeface="Times New Roman" pitchFamily="18" charset="0"/>
              <a:cs typeface="Times New Roman" pitchFamily="18" charset="0"/>
            </a:rPr>
            <a:t>күнтізбелік-тақырыптық жоспары және күнделікті сабақ жоспарлары </a:t>
          </a:r>
          <a:r>
            <a:rPr lang="kk-KZ" sz="1400" kern="1200" dirty="0">
              <a:latin typeface="Times New Roman" pitchFamily="18" charset="0"/>
              <a:cs typeface="Times New Roman" pitchFamily="18" charset="0"/>
            </a:rPr>
            <a:t>арқылы ұйымдастыру;</a:t>
          </a:r>
          <a:endParaRPr lang="ru-RU" sz="1400" dirty="0">
            <a:latin typeface="Times New Roman" pitchFamily="18" charset="0"/>
            <a:cs typeface="Times New Roman" pitchFamily="18" charset="0"/>
          </a:endParaRPr>
        </a:p>
      </dgm:t>
    </dgm:pt>
    <dgm:pt modelId="{D71E2F98-7B69-4B91-B9A5-81637EFB1BA3}" type="parTrans" cxnId="{127EB90E-4304-4F1D-9E0E-AE97DDCAA37F}">
      <dgm:prSet/>
      <dgm:spPr/>
      <dgm:t>
        <a:bodyPr/>
        <a:lstStyle/>
        <a:p>
          <a:pPr>
            <a:lnSpc>
              <a:spcPct val="100000"/>
            </a:lnSpc>
          </a:pPr>
          <a:endParaRPr lang="ru-RU" sz="1200">
            <a:latin typeface="Times New Roman" pitchFamily="18" charset="0"/>
            <a:cs typeface="Times New Roman" pitchFamily="18" charset="0"/>
          </a:endParaRPr>
        </a:p>
      </dgm:t>
    </dgm:pt>
    <dgm:pt modelId="{9092E9B0-35DA-46F4-80BA-D04945C0D9C9}" type="sibTrans" cxnId="{127EB90E-4304-4F1D-9E0E-AE97DDCAA37F}">
      <dgm:prSet/>
      <dgm:spPr/>
      <dgm:t>
        <a:bodyPr/>
        <a:lstStyle/>
        <a:p>
          <a:pPr>
            <a:lnSpc>
              <a:spcPct val="100000"/>
            </a:lnSpc>
          </a:pPr>
          <a:endParaRPr lang="ru-RU" sz="1200">
            <a:latin typeface="Times New Roman" pitchFamily="18" charset="0"/>
            <a:cs typeface="Times New Roman" pitchFamily="18" charset="0"/>
          </a:endParaRPr>
        </a:p>
      </dgm:t>
    </dgm:pt>
    <dgm:pt modelId="{B8C7244D-149D-4005-A214-3CED940DE93F}">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 </a:t>
          </a:r>
          <a:r>
            <a:rPr lang="ru-RU" sz="1400" b="0" dirty="0">
              <a:latin typeface="Times New Roman" pitchFamily="18" charset="0"/>
              <a:ea typeface="+mn-ea"/>
              <a:cs typeface="Times New Roman" pitchFamily="18" charset="0"/>
            </a:rPr>
            <a:t>- </a:t>
          </a:r>
          <a:r>
            <a:rPr lang="ru-RU" sz="1400" b="0" dirty="0" err="1">
              <a:latin typeface="Times New Roman" pitchFamily="18" charset="0"/>
              <a:ea typeface="+mn-ea"/>
              <a:cs typeface="Times New Roman" pitchFamily="18" charset="0"/>
            </a:rPr>
            <a:t>оқытудағы</a:t>
          </a:r>
          <a:r>
            <a:rPr lang="ru-RU" sz="1400" b="0" dirty="0">
              <a:latin typeface="Times New Roman" pitchFamily="18" charset="0"/>
              <a:ea typeface="+mn-ea"/>
              <a:cs typeface="Times New Roman" pitchFamily="18" charset="0"/>
            </a:rPr>
            <a:t> </a:t>
          </a:r>
          <a:r>
            <a:rPr lang="ru-RU" sz="1400" b="0" dirty="0" err="1">
              <a:latin typeface="Times New Roman" pitchFamily="18" charset="0"/>
              <a:ea typeface="+mn-ea"/>
              <a:cs typeface="Times New Roman" pitchFamily="18" charset="0"/>
            </a:rPr>
            <a:t>жүйелі</a:t>
          </a:r>
          <a:r>
            <a:rPr lang="en-US" sz="1400" b="0" dirty="0">
              <a:latin typeface="Times New Roman" pitchFamily="18" charset="0"/>
              <a:ea typeface="+mn-ea"/>
              <a:cs typeface="Times New Roman" pitchFamily="18" charset="0"/>
            </a:rPr>
            <a:t>-</a:t>
          </a:r>
          <a:r>
            <a:rPr lang="kk-KZ" sz="1400" b="0" dirty="0">
              <a:latin typeface="Times New Roman" pitchFamily="18" charset="0"/>
              <a:ea typeface="+mn-ea"/>
              <a:cs typeface="Times New Roman" pitchFamily="18" charset="0"/>
            </a:rPr>
            <a:t>әрекеттік ұстаным (оқушының білім алу үдерісіне белсенді қатысу)</a:t>
          </a:r>
          <a:endParaRPr lang="ru-RU" sz="1400" dirty="0">
            <a:latin typeface="Times New Roman" pitchFamily="18" charset="0"/>
            <a:cs typeface="Times New Roman" pitchFamily="18" charset="0"/>
          </a:endParaRPr>
        </a:p>
      </dgm:t>
    </dgm:pt>
    <dgm:pt modelId="{255E3382-49C3-4D80-A57E-E4DC82875380}" type="sibTrans" cxnId="{542B7449-3849-4B0A-B657-CC6F4A34E2FB}">
      <dgm:prSet/>
      <dgm:spPr/>
      <dgm:t>
        <a:bodyPr/>
        <a:lstStyle/>
        <a:p>
          <a:pPr>
            <a:lnSpc>
              <a:spcPct val="100000"/>
            </a:lnSpc>
          </a:pPr>
          <a:endParaRPr lang="ru-RU" sz="1200">
            <a:latin typeface="Times New Roman" pitchFamily="18" charset="0"/>
            <a:cs typeface="Times New Roman" pitchFamily="18" charset="0"/>
          </a:endParaRPr>
        </a:p>
      </dgm:t>
    </dgm:pt>
    <dgm:pt modelId="{2203A9A9-2EFA-4937-9D14-9FE4A53E5CC5}" type="parTrans" cxnId="{542B7449-3849-4B0A-B657-CC6F4A34E2FB}">
      <dgm:prSet/>
      <dgm:spPr/>
      <dgm:t>
        <a:bodyPr/>
        <a:lstStyle/>
        <a:p>
          <a:pPr>
            <a:lnSpc>
              <a:spcPct val="100000"/>
            </a:lnSpc>
          </a:pPr>
          <a:endParaRPr lang="ru-RU" sz="1200">
            <a:latin typeface="Times New Roman" pitchFamily="18" charset="0"/>
            <a:cs typeface="Times New Roman" pitchFamily="18" charset="0"/>
          </a:endParaRPr>
        </a:p>
      </dgm:t>
    </dgm:pt>
    <dgm:pt modelId="{C9DAEA46-9F9C-4CED-884F-1FCF4D3D34AB}">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kk-KZ" sz="1400" b="0" kern="1200" dirty="0">
              <a:latin typeface="Times New Roman" pitchFamily="18" charset="0"/>
              <a:ea typeface="+mn-ea"/>
              <a:cs typeface="Times New Roman" pitchFamily="18" charset="0"/>
            </a:rPr>
            <a:t>- </a:t>
          </a:r>
          <a:r>
            <a:rPr lang="kk-KZ" sz="1400" kern="1200" dirty="0">
              <a:latin typeface="Times New Roman" pitchFamily="18" charset="0"/>
              <a:cs typeface="Times New Roman" pitchFamily="18" charset="0"/>
            </a:rPr>
            <a:t>Блум таксономиясы бойынша оқу мақсаттарының иерархиясы; </a:t>
          </a:r>
          <a:endParaRPr lang="ru-RU" sz="1400" b="0" kern="1200" dirty="0">
            <a:latin typeface="Times New Roman" pitchFamily="18" charset="0"/>
            <a:ea typeface="+mn-ea"/>
            <a:cs typeface="Times New Roman" pitchFamily="18" charset="0"/>
          </a:endParaRPr>
        </a:p>
      </dgm:t>
    </dgm:pt>
    <dgm:pt modelId="{2788FB75-4C39-4472-B215-E819303872AB}" type="sibTrans" cxnId="{7323681B-3A20-465B-A9A5-2B45D8703F85}">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F3299A9E-F71C-4B6D-A5C9-76F007C666D2}" type="parTrans" cxnId="{7323681B-3A20-465B-A9A5-2B45D8703F85}">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E35CB616-4A15-4F0E-AE69-B7F236904F45}">
      <dgm:prSet custT="1"/>
      <dgm:spPr/>
      <dgm:t>
        <a:bodyPr/>
        <a:lstStyle/>
        <a:p>
          <a:pPr>
            <a:lnSpc>
              <a:spcPct val="100000"/>
            </a:lnSpc>
          </a:pP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оқытудың</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тәрбиелік</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әлеуетін</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арттыру</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оқушының</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адамгершілік-рухани</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қасиеттерін</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қалыптастыру</a:t>
          </a:r>
          <a:r>
            <a:rPr lang="ru-RU" sz="1200" b="0" kern="1200" dirty="0">
              <a:latin typeface="Times New Roman" pitchFamily="18" charset="0"/>
              <a:ea typeface="+mn-ea"/>
              <a:cs typeface="Times New Roman" pitchFamily="18" charset="0"/>
            </a:rPr>
            <a:t>;</a:t>
          </a:r>
        </a:p>
      </dgm:t>
    </dgm:pt>
    <dgm:pt modelId="{442D737A-3D42-4E07-86E5-85B2AC804454}" type="sibTrans" cxnId="{9AC5CA6B-4779-4573-BE36-2D8DEDFAD6F7}">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4BB34FD2-4AA2-4253-978F-2CF7D7EF797A}" type="parTrans" cxnId="{9AC5CA6B-4779-4573-BE36-2D8DEDFAD6F7}">
      <dgm:prSet/>
      <dgm:spPr/>
      <dgm:t>
        <a:bodyPr/>
        <a:lstStyle/>
        <a:p>
          <a:pPr>
            <a:lnSpc>
              <a:spcPct val="100000"/>
            </a:lnSpc>
          </a:pPr>
          <a:endParaRPr lang="ru-RU" sz="1200" b="0">
            <a:solidFill>
              <a:srgbClr val="002060"/>
            </a:solidFill>
            <a:latin typeface="Times New Roman" pitchFamily="18" charset="0"/>
            <a:cs typeface="Times New Roman" pitchFamily="18" charset="0"/>
          </a:endParaRPr>
        </a:p>
      </dgm:t>
    </dgm:pt>
    <dgm:pt modelId="{4E46CB1D-BBAE-4841-82FA-07D5BB7A6CAC}" type="pres">
      <dgm:prSet presAssocID="{ADBD053C-5258-49B2-8591-15F00248289D}" presName="Name0" presStyleCnt="0">
        <dgm:presLayoutVars>
          <dgm:dir/>
          <dgm:resizeHandles val="exact"/>
        </dgm:presLayoutVars>
      </dgm:prSet>
      <dgm:spPr/>
      <dgm:t>
        <a:bodyPr/>
        <a:lstStyle/>
        <a:p>
          <a:endParaRPr lang="ru-RU"/>
        </a:p>
      </dgm:t>
    </dgm:pt>
    <dgm:pt modelId="{E41407B9-25D6-49D4-9723-CBD9637345A2}" type="pres">
      <dgm:prSet presAssocID="{1BF7B9F7-D63D-4EC3-B327-DCF87A5A8AB7}" presName="composite" presStyleCnt="0"/>
      <dgm:spPr/>
    </dgm:pt>
    <dgm:pt modelId="{FEDAB53B-C420-43BF-A52C-CBB7C4B98247}" type="pres">
      <dgm:prSet presAssocID="{1BF7B9F7-D63D-4EC3-B327-DCF87A5A8AB7}" presName="rect1" presStyleLbl="trAlignAcc1" presStyleIdx="0" presStyleCnt="8">
        <dgm:presLayoutVars>
          <dgm:bulletEnabled val="1"/>
        </dgm:presLayoutVars>
      </dgm:prSet>
      <dgm:spPr/>
      <dgm:t>
        <a:bodyPr/>
        <a:lstStyle/>
        <a:p>
          <a:endParaRPr lang="ru-RU"/>
        </a:p>
      </dgm:t>
    </dgm:pt>
    <dgm:pt modelId="{94D3E6A6-BE64-4A3F-9DAF-0C5B5AF1650F}" type="pres">
      <dgm:prSet presAssocID="{1BF7B9F7-D63D-4EC3-B327-DCF87A5A8AB7}" presName="rect2" presStyleLbl="fgImgPlace1" presStyleIdx="0" presStyleCnt="8" custScaleY="87731" custLinFactNeighborY="5988"/>
      <dgm:spPr>
        <a:blipFill rotWithShape="1">
          <a:blip xmlns:r="http://schemas.openxmlformats.org/officeDocument/2006/relationships" r:embed="rId1"/>
          <a:stretch>
            <a:fillRect/>
          </a:stretch>
        </a:blipFill>
      </dgm:spPr>
    </dgm:pt>
    <dgm:pt modelId="{951D09BD-5CF6-4ADC-AA40-AD5086B6BC18}" type="pres">
      <dgm:prSet presAssocID="{D8BA626F-93EA-419C-8C3D-F7F9F5924128}" presName="sibTrans" presStyleCnt="0"/>
      <dgm:spPr/>
    </dgm:pt>
    <dgm:pt modelId="{D200A0EC-56A6-46FC-892B-16E60C8CBBFD}" type="pres">
      <dgm:prSet presAssocID="{E35CB616-4A15-4F0E-AE69-B7F236904F45}" presName="composite" presStyleCnt="0"/>
      <dgm:spPr/>
    </dgm:pt>
    <dgm:pt modelId="{A210D194-5B82-4E68-839E-8F9BC9A036E6}" type="pres">
      <dgm:prSet presAssocID="{E35CB616-4A15-4F0E-AE69-B7F236904F45}" presName="rect1" presStyleLbl="trAlignAcc1" presStyleIdx="1" presStyleCnt="8" custLinFactNeighborX="7974">
        <dgm:presLayoutVars>
          <dgm:bulletEnabled val="1"/>
        </dgm:presLayoutVars>
      </dgm:prSet>
      <dgm:spPr/>
      <dgm:t>
        <a:bodyPr/>
        <a:lstStyle/>
        <a:p>
          <a:endParaRPr lang="ru-RU"/>
        </a:p>
      </dgm:t>
    </dgm:pt>
    <dgm:pt modelId="{375C907F-4A51-4266-8F15-91E3B3519133}" type="pres">
      <dgm:prSet presAssocID="{E35CB616-4A15-4F0E-AE69-B7F236904F45}" presName="rect2" presStyleLbl="fgImgPlace1" presStyleIdx="1" presStyleCnt="8" custScaleX="121490" custScaleY="66811" custLinFactNeighborX="36453"/>
      <dgm:spPr>
        <a:blipFill rotWithShape="1">
          <a:blip xmlns:r="http://schemas.openxmlformats.org/officeDocument/2006/relationships" r:embed="rId2"/>
          <a:stretch>
            <a:fillRect/>
          </a:stretch>
        </a:blipFill>
      </dgm:spPr>
    </dgm:pt>
    <dgm:pt modelId="{FD4C077C-02B2-4498-9A0C-4739945E12B2}" type="pres">
      <dgm:prSet presAssocID="{442D737A-3D42-4E07-86E5-85B2AC804454}" presName="sibTrans" presStyleCnt="0"/>
      <dgm:spPr/>
    </dgm:pt>
    <dgm:pt modelId="{1470E567-9F06-4037-B90D-E2E4D5568F2A}" type="pres">
      <dgm:prSet presAssocID="{C9DAEA46-9F9C-4CED-884F-1FCF4D3D34AB}" presName="composite" presStyleCnt="0"/>
      <dgm:spPr/>
    </dgm:pt>
    <dgm:pt modelId="{8348183D-11EB-47F7-A0AB-C35F6ECC5817}" type="pres">
      <dgm:prSet presAssocID="{C9DAEA46-9F9C-4CED-884F-1FCF4D3D34AB}" presName="rect1" presStyleLbl="trAlignAcc1" presStyleIdx="2" presStyleCnt="8" custScaleY="125400">
        <dgm:presLayoutVars>
          <dgm:bulletEnabled val="1"/>
        </dgm:presLayoutVars>
      </dgm:prSet>
      <dgm:spPr/>
      <dgm:t>
        <a:bodyPr/>
        <a:lstStyle/>
        <a:p>
          <a:endParaRPr lang="ru-RU"/>
        </a:p>
      </dgm:t>
    </dgm:pt>
    <dgm:pt modelId="{80C56DDC-01DB-442F-AA23-AF0C6CD43514}" type="pres">
      <dgm:prSet presAssocID="{C9DAEA46-9F9C-4CED-884F-1FCF4D3D34AB}" presName="rect2" presStyleLbl="fgImgPlace1" presStyleIdx="2" presStyleCnt="8" custScaleY="72848" custLinFactNeighborX="-9764"/>
      <dgm:spPr>
        <a:blipFill rotWithShape="1">
          <a:blip xmlns:r="http://schemas.openxmlformats.org/officeDocument/2006/relationships" r:embed="rId3"/>
          <a:stretch>
            <a:fillRect/>
          </a:stretch>
        </a:blipFill>
      </dgm:spPr>
    </dgm:pt>
    <dgm:pt modelId="{802FCDE9-F091-4B4F-BE49-88A1CBF078C9}" type="pres">
      <dgm:prSet presAssocID="{2788FB75-4C39-4472-B215-E819303872AB}" presName="sibTrans" presStyleCnt="0"/>
      <dgm:spPr/>
    </dgm:pt>
    <dgm:pt modelId="{0AE97BA4-BA6F-4B6B-9CFF-BEABD6F0D37B}" type="pres">
      <dgm:prSet presAssocID="{7CB8FD47-E62E-4C1A-BA5F-449F88EFBA5E}" presName="composite" presStyleCnt="0"/>
      <dgm:spPr/>
    </dgm:pt>
    <dgm:pt modelId="{1D7FA338-539E-47DA-BB4F-DB4B2B468C1F}" type="pres">
      <dgm:prSet presAssocID="{7CB8FD47-E62E-4C1A-BA5F-449F88EFBA5E}" presName="rect1" presStyleLbl="trAlignAcc1" presStyleIdx="3" presStyleCnt="8" custScaleY="115635" custLinFactNeighborX="7974">
        <dgm:presLayoutVars>
          <dgm:bulletEnabled val="1"/>
        </dgm:presLayoutVars>
      </dgm:prSet>
      <dgm:spPr/>
      <dgm:t>
        <a:bodyPr/>
        <a:lstStyle/>
        <a:p>
          <a:endParaRPr lang="ru-RU"/>
        </a:p>
      </dgm:t>
    </dgm:pt>
    <dgm:pt modelId="{5A6A85A3-01CD-48D7-9F19-444EB908B530}" type="pres">
      <dgm:prSet presAssocID="{7CB8FD47-E62E-4C1A-BA5F-449F88EFBA5E}" presName="rect2" presStyleLbl="fgImgPlace1" presStyleIdx="3" presStyleCnt="8" custScaleX="97225" custScaleY="72607" custLinFactNeighborX="36453"/>
      <dgm:spPr>
        <a:blipFill rotWithShape="1">
          <a:blip xmlns:r="http://schemas.openxmlformats.org/officeDocument/2006/relationships" r:embed="rId4"/>
          <a:stretch>
            <a:fillRect/>
          </a:stretch>
        </a:blipFill>
      </dgm:spPr>
    </dgm:pt>
    <dgm:pt modelId="{E9A256D9-D42B-43F2-96DC-D31B64D23445}" type="pres">
      <dgm:prSet presAssocID="{EC14B994-63E1-4472-AFCB-2BBD6C14D575}" presName="sibTrans" presStyleCnt="0"/>
      <dgm:spPr/>
    </dgm:pt>
    <dgm:pt modelId="{56D6506E-69C3-4C5D-9054-393EB1492FF9}" type="pres">
      <dgm:prSet presAssocID="{916300F0-61E5-4D12-B2C4-A22E86947C8D}" presName="composite" presStyleCnt="0"/>
      <dgm:spPr/>
    </dgm:pt>
    <dgm:pt modelId="{49266C5E-2F2E-4703-BCA5-019F4775A8C5}" type="pres">
      <dgm:prSet presAssocID="{916300F0-61E5-4D12-B2C4-A22E86947C8D}" presName="rect1" presStyleLbl="trAlignAcc1" presStyleIdx="4" presStyleCnt="8">
        <dgm:presLayoutVars>
          <dgm:bulletEnabled val="1"/>
        </dgm:presLayoutVars>
      </dgm:prSet>
      <dgm:spPr/>
      <dgm:t>
        <a:bodyPr/>
        <a:lstStyle/>
        <a:p>
          <a:endParaRPr lang="ru-RU"/>
        </a:p>
      </dgm:t>
    </dgm:pt>
    <dgm:pt modelId="{CC17B23C-E54A-46D4-B67A-F52E421C12EA}" type="pres">
      <dgm:prSet presAssocID="{916300F0-61E5-4D12-B2C4-A22E86947C8D}" presName="rect2" presStyleLbl="fgImgPlace1" presStyleIdx="4" presStyleCnt="8" custScaleY="89738" custLinFactNeighborX="-16937" custLinFactNeighborY="5848"/>
      <dgm:spPr>
        <a:blipFill rotWithShape="1">
          <a:blip xmlns:r="http://schemas.openxmlformats.org/officeDocument/2006/relationships" r:embed="rId5"/>
          <a:stretch>
            <a:fillRect/>
          </a:stretch>
        </a:blipFill>
      </dgm:spPr>
    </dgm:pt>
    <dgm:pt modelId="{9FCF4289-345B-4966-91F7-8B7756202D09}" type="pres">
      <dgm:prSet presAssocID="{17D394DE-544E-4061-9B51-BC4EFC682C8D}" presName="sibTrans" presStyleCnt="0"/>
      <dgm:spPr/>
    </dgm:pt>
    <dgm:pt modelId="{8A8498A6-E7CF-4A38-B881-7B164605EACA}" type="pres">
      <dgm:prSet presAssocID="{E121F46E-B858-487A-A0CE-B84430A3DDFF}" presName="composite" presStyleCnt="0"/>
      <dgm:spPr/>
    </dgm:pt>
    <dgm:pt modelId="{21282A00-40AF-4F2D-830C-6919AD55B271}" type="pres">
      <dgm:prSet presAssocID="{E121F46E-B858-487A-A0CE-B84430A3DDFF}" presName="rect1" presStyleLbl="trAlignAcc1" presStyleIdx="5" presStyleCnt="8" custLinFactNeighborX="7974">
        <dgm:presLayoutVars>
          <dgm:bulletEnabled val="1"/>
        </dgm:presLayoutVars>
      </dgm:prSet>
      <dgm:spPr/>
      <dgm:t>
        <a:bodyPr/>
        <a:lstStyle/>
        <a:p>
          <a:endParaRPr lang="ru-RU"/>
        </a:p>
      </dgm:t>
    </dgm:pt>
    <dgm:pt modelId="{A88EC91B-5BB1-4D17-A20A-30307C41C46B}" type="pres">
      <dgm:prSet presAssocID="{E121F46E-B858-487A-A0CE-B84430A3DDFF}" presName="rect2" presStyleLbl="fgImgPlace1" presStyleIdx="5" presStyleCnt="8" custScaleY="73617" custLinFactNeighborX="36453"/>
      <dgm:spPr>
        <a:blipFill rotWithShape="1">
          <a:blip xmlns:r="http://schemas.openxmlformats.org/officeDocument/2006/relationships" r:embed="rId6"/>
          <a:stretch>
            <a:fillRect/>
          </a:stretch>
        </a:blipFill>
      </dgm:spPr>
    </dgm:pt>
    <dgm:pt modelId="{5F507483-1841-4B04-82E8-321E26E09796}" type="pres">
      <dgm:prSet presAssocID="{4146E247-B91F-49BD-94BD-E3C2E28A2EB5}" presName="sibTrans" presStyleCnt="0"/>
      <dgm:spPr/>
    </dgm:pt>
    <dgm:pt modelId="{7984DD82-F015-411C-9AD0-7B18956AE65B}" type="pres">
      <dgm:prSet presAssocID="{148C26F2-2CB0-4532-B8FC-D3AECA244068}" presName="composite" presStyleCnt="0"/>
      <dgm:spPr/>
    </dgm:pt>
    <dgm:pt modelId="{3B90F82A-F4DE-4540-8186-4B4FB29881CF}" type="pres">
      <dgm:prSet presAssocID="{148C26F2-2CB0-4532-B8FC-D3AECA244068}" presName="rect1" presStyleLbl="trAlignAcc1" presStyleIdx="6" presStyleCnt="8" custLinFactNeighborX="4488" custLinFactNeighborY="-1863">
        <dgm:presLayoutVars>
          <dgm:bulletEnabled val="1"/>
        </dgm:presLayoutVars>
      </dgm:prSet>
      <dgm:spPr/>
      <dgm:t>
        <a:bodyPr/>
        <a:lstStyle/>
        <a:p>
          <a:endParaRPr lang="ru-RU"/>
        </a:p>
      </dgm:t>
    </dgm:pt>
    <dgm:pt modelId="{C4ACCC21-FFC3-48BB-9B19-F8D3AA520961}" type="pres">
      <dgm:prSet presAssocID="{148C26F2-2CB0-4532-B8FC-D3AECA244068}" presName="rect2" presStyleLbl="fgImgPlace1" presStyleIdx="6" presStyleCnt="8" custScaleY="75692"/>
      <dgm:spPr>
        <a:blipFill rotWithShape="1">
          <a:blip xmlns:r="http://schemas.openxmlformats.org/officeDocument/2006/relationships" r:embed="rId7"/>
          <a:stretch>
            <a:fillRect/>
          </a:stretch>
        </a:blipFill>
      </dgm:spPr>
    </dgm:pt>
    <dgm:pt modelId="{1E40C0DF-0D49-447C-9997-CF49C368B02F}" type="pres">
      <dgm:prSet presAssocID="{9092E9B0-35DA-46F4-80BA-D04945C0D9C9}" presName="sibTrans" presStyleCnt="0"/>
      <dgm:spPr/>
    </dgm:pt>
    <dgm:pt modelId="{507CCA17-70D8-405F-9C4A-A16F24FDF3BE}" type="pres">
      <dgm:prSet presAssocID="{B8C7244D-149D-4005-A214-3CED940DE93F}" presName="composite" presStyleCnt="0"/>
      <dgm:spPr/>
    </dgm:pt>
    <dgm:pt modelId="{D4A1B010-1305-413D-87EC-55153558BE5F}" type="pres">
      <dgm:prSet presAssocID="{B8C7244D-149D-4005-A214-3CED940DE93F}" presName="rect1" presStyleLbl="trAlignAcc1" presStyleIdx="7" presStyleCnt="8" custLinFactNeighborX="7974">
        <dgm:presLayoutVars>
          <dgm:bulletEnabled val="1"/>
        </dgm:presLayoutVars>
      </dgm:prSet>
      <dgm:spPr/>
      <dgm:t>
        <a:bodyPr/>
        <a:lstStyle/>
        <a:p>
          <a:endParaRPr lang="ru-RU"/>
        </a:p>
      </dgm:t>
    </dgm:pt>
    <dgm:pt modelId="{25F10AF1-E31F-4DD0-8DA3-A18E1E30C4BF}" type="pres">
      <dgm:prSet presAssocID="{B8C7244D-149D-4005-A214-3CED940DE93F}" presName="rect2" presStyleLbl="fgImgPlace1" presStyleIdx="7" presStyleCnt="8" custScaleY="64423" custLinFactNeighborX="36453"/>
      <dgm:spPr>
        <a:blipFill rotWithShape="1">
          <a:blip xmlns:r="http://schemas.openxmlformats.org/officeDocument/2006/relationships" r:embed="rId8"/>
          <a:stretch>
            <a:fillRect/>
          </a:stretch>
        </a:blipFill>
      </dgm:spPr>
    </dgm:pt>
  </dgm:ptLst>
  <dgm:cxnLst>
    <dgm:cxn modelId="{7D1BEE42-E408-42CB-8B39-4AA388E2BFE6}" type="presOf" srcId="{916300F0-61E5-4D12-B2C4-A22E86947C8D}" destId="{49266C5E-2F2E-4703-BCA5-019F4775A8C5}" srcOrd="0" destOrd="0" presId="urn:microsoft.com/office/officeart/2008/layout/PictureStrips"/>
    <dgm:cxn modelId="{828B1343-070D-45E1-BDCF-DBE40C7F71EF}" type="presOf" srcId="{148C26F2-2CB0-4532-B8FC-D3AECA244068}" destId="{3B90F82A-F4DE-4540-8186-4B4FB29881CF}" srcOrd="0" destOrd="0" presId="urn:microsoft.com/office/officeart/2008/layout/PictureStrips"/>
    <dgm:cxn modelId="{7323681B-3A20-465B-A9A5-2B45D8703F85}" srcId="{ADBD053C-5258-49B2-8591-15F00248289D}" destId="{C9DAEA46-9F9C-4CED-884F-1FCF4D3D34AB}" srcOrd="2" destOrd="0" parTransId="{F3299A9E-F71C-4B6D-A5C9-76F007C666D2}" sibTransId="{2788FB75-4C39-4472-B215-E819303872AB}"/>
    <dgm:cxn modelId="{D88FBE0C-A5EF-4A0E-BD22-CD6FE123552C}" type="presOf" srcId="{B8C7244D-149D-4005-A214-3CED940DE93F}" destId="{D4A1B010-1305-413D-87EC-55153558BE5F}" srcOrd="0" destOrd="0" presId="urn:microsoft.com/office/officeart/2008/layout/PictureStrips"/>
    <dgm:cxn modelId="{9AC5CA6B-4779-4573-BE36-2D8DEDFAD6F7}" srcId="{ADBD053C-5258-49B2-8591-15F00248289D}" destId="{E35CB616-4A15-4F0E-AE69-B7F236904F45}" srcOrd="1" destOrd="0" parTransId="{4BB34FD2-4AA2-4253-978F-2CF7D7EF797A}" sibTransId="{442D737A-3D42-4E07-86E5-85B2AC804454}"/>
    <dgm:cxn modelId="{A60F200E-BAA3-407A-807D-B1778594A419}" type="presOf" srcId="{7CB8FD47-E62E-4C1A-BA5F-449F88EFBA5E}" destId="{1D7FA338-539E-47DA-BB4F-DB4B2B468C1F}" srcOrd="0" destOrd="0" presId="urn:microsoft.com/office/officeart/2008/layout/PictureStrips"/>
    <dgm:cxn modelId="{27BA94B7-7043-438E-9D97-A2611E28B5AD}" srcId="{ADBD053C-5258-49B2-8591-15F00248289D}" destId="{7CB8FD47-E62E-4C1A-BA5F-449F88EFBA5E}" srcOrd="3" destOrd="0" parTransId="{6A5A77B6-092E-4E75-B76B-386A730E40B5}" sibTransId="{EC14B994-63E1-4472-AFCB-2BBD6C14D575}"/>
    <dgm:cxn modelId="{8B1D043C-41A4-4883-A277-EE9A54135CCF}" srcId="{ADBD053C-5258-49B2-8591-15F00248289D}" destId="{916300F0-61E5-4D12-B2C4-A22E86947C8D}" srcOrd="4" destOrd="0" parTransId="{C10E0795-0DE5-40CF-833C-6DE95DD13AB4}" sibTransId="{17D394DE-544E-4061-9B51-BC4EFC682C8D}"/>
    <dgm:cxn modelId="{BA5572F9-E04F-4D22-A3CC-B1C319C7D48B}" type="presOf" srcId="{E121F46E-B858-487A-A0CE-B84430A3DDFF}" destId="{21282A00-40AF-4F2D-830C-6919AD55B271}" srcOrd="0" destOrd="0" presId="urn:microsoft.com/office/officeart/2008/layout/PictureStrips"/>
    <dgm:cxn modelId="{4050259A-0A83-41F4-8A53-C68F9BACDE87}" type="presOf" srcId="{1BF7B9F7-D63D-4EC3-B327-DCF87A5A8AB7}" destId="{FEDAB53B-C420-43BF-A52C-CBB7C4B98247}" srcOrd="0" destOrd="0" presId="urn:microsoft.com/office/officeart/2008/layout/PictureStrips"/>
    <dgm:cxn modelId="{366A64B0-BD3B-40C2-84B7-8138BCB2CE3E}" srcId="{ADBD053C-5258-49B2-8591-15F00248289D}" destId="{E121F46E-B858-487A-A0CE-B84430A3DDFF}" srcOrd="5" destOrd="0" parTransId="{BD005059-8FC2-4CA4-B17B-3D260B31ACDF}" sibTransId="{4146E247-B91F-49BD-94BD-E3C2E28A2EB5}"/>
    <dgm:cxn modelId="{888F8675-80E5-4114-A521-E62C4F0C3165}" type="presOf" srcId="{C9DAEA46-9F9C-4CED-884F-1FCF4D3D34AB}" destId="{8348183D-11EB-47F7-A0AB-C35F6ECC5817}" srcOrd="0" destOrd="0" presId="urn:microsoft.com/office/officeart/2008/layout/PictureStrips"/>
    <dgm:cxn modelId="{F5BA836B-9E6D-4017-9FA7-6E5A84F9D0F7}" type="presOf" srcId="{E35CB616-4A15-4F0E-AE69-B7F236904F45}" destId="{A210D194-5B82-4E68-839E-8F9BC9A036E6}" srcOrd="0" destOrd="0" presId="urn:microsoft.com/office/officeart/2008/layout/PictureStrips"/>
    <dgm:cxn modelId="{E9D5A739-DB9C-4089-91F8-7B80A83ED94B}" srcId="{ADBD053C-5258-49B2-8591-15F00248289D}" destId="{1BF7B9F7-D63D-4EC3-B327-DCF87A5A8AB7}" srcOrd="0" destOrd="0" parTransId="{77E2F4F7-1F06-49BD-B829-DB6AB8408C41}" sibTransId="{D8BA626F-93EA-419C-8C3D-F7F9F5924128}"/>
    <dgm:cxn modelId="{127EB90E-4304-4F1D-9E0E-AE97DDCAA37F}" srcId="{ADBD053C-5258-49B2-8591-15F00248289D}" destId="{148C26F2-2CB0-4532-B8FC-D3AECA244068}" srcOrd="6" destOrd="0" parTransId="{D71E2F98-7B69-4B91-B9A5-81637EFB1BA3}" sibTransId="{9092E9B0-35DA-46F4-80BA-D04945C0D9C9}"/>
    <dgm:cxn modelId="{F6F71288-4869-4460-8677-E8F8828C87CC}" type="presOf" srcId="{ADBD053C-5258-49B2-8591-15F00248289D}" destId="{4E46CB1D-BBAE-4841-82FA-07D5BB7A6CAC}" srcOrd="0" destOrd="0" presId="urn:microsoft.com/office/officeart/2008/layout/PictureStrips"/>
    <dgm:cxn modelId="{542B7449-3849-4B0A-B657-CC6F4A34E2FB}" srcId="{ADBD053C-5258-49B2-8591-15F00248289D}" destId="{B8C7244D-149D-4005-A214-3CED940DE93F}" srcOrd="7" destOrd="0" parTransId="{2203A9A9-2EFA-4937-9D14-9FE4A53E5CC5}" sibTransId="{255E3382-49C3-4D80-A57E-E4DC82875380}"/>
    <dgm:cxn modelId="{A7AC022E-11B7-4659-B519-0EB3E1C954EA}" type="presParOf" srcId="{4E46CB1D-BBAE-4841-82FA-07D5BB7A6CAC}" destId="{E41407B9-25D6-49D4-9723-CBD9637345A2}" srcOrd="0" destOrd="0" presId="urn:microsoft.com/office/officeart/2008/layout/PictureStrips"/>
    <dgm:cxn modelId="{BCE106E0-E854-44DA-89D4-4081FACDA815}" type="presParOf" srcId="{E41407B9-25D6-49D4-9723-CBD9637345A2}" destId="{FEDAB53B-C420-43BF-A52C-CBB7C4B98247}" srcOrd="0" destOrd="0" presId="urn:microsoft.com/office/officeart/2008/layout/PictureStrips"/>
    <dgm:cxn modelId="{1FFD5D16-7471-4B37-A9C8-6997D94E9B7F}" type="presParOf" srcId="{E41407B9-25D6-49D4-9723-CBD9637345A2}" destId="{94D3E6A6-BE64-4A3F-9DAF-0C5B5AF1650F}" srcOrd="1" destOrd="0" presId="urn:microsoft.com/office/officeart/2008/layout/PictureStrips"/>
    <dgm:cxn modelId="{038AB1E2-46A7-43E8-B93D-0F7314E6F4D8}" type="presParOf" srcId="{4E46CB1D-BBAE-4841-82FA-07D5BB7A6CAC}" destId="{951D09BD-5CF6-4ADC-AA40-AD5086B6BC18}" srcOrd="1" destOrd="0" presId="urn:microsoft.com/office/officeart/2008/layout/PictureStrips"/>
    <dgm:cxn modelId="{495731CF-5465-4524-91DB-3554572F1170}" type="presParOf" srcId="{4E46CB1D-BBAE-4841-82FA-07D5BB7A6CAC}" destId="{D200A0EC-56A6-46FC-892B-16E60C8CBBFD}" srcOrd="2" destOrd="0" presId="urn:microsoft.com/office/officeart/2008/layout/PictureStrips"/>
    <dgm:cxn modelId="{0E89A0B2-AE9E-4E32-B190-5102CB89BA3C}" type="presParOf" srcId="{D200A0EC-56A6-46FC-892B-16E60C8CBBFD}" destId="{A210D194-5B82-4E68-839E-8F9BC9A036E6}" srcOrd="0" destOrd="0" presId="urn:microsoft.com/office/officeart/2008/layout/PictureStrips"/>
    <dgm:cxn modelId="{1CF93D34-8745-479A-8CAB-9D27EF4AAD78}" type="presParOf" srcId="{D200A0EC-56A6-46FC-892B-16E60C8CBBFD}" destId="{375C907F-4A51-4266-8F15-91E3B3519133}" srcOrd="1" destOrd="0" presId="urn:microsoft.com/office/officeart/2008/layout/PictureStrips"/>
    <dgm:cxn modelId="{B410F1DE-5B14-47D6-BCA3-8AEC9CB0A3FD}" type="presParOf" srcId="{4E46CB1D-BBAE-4841-82FA-07D5BB7A6CAC}" destId="{FD4C077C-02B2-4498-9A0C-4739945E12B2}" srcOrd="3" destOrd="0" presId="urn:microsoft.com/office/officeart/2008/layout/PictureStrips"/>
    <dgm:cxn modelId="{12050BC0-D336-46A1-B11A-F8E69203F9FB}" type="presParOf" srcId="{4E46CB1D-BBAE-4841-82FA-07D5BB7A6CAC}" destId="{1470E567-9F06-4037-B90D-E2E4D5568F2A}" srcOrd="4" destOrd="0" presId="urn:microsoft.com/office/officeart/2008/layout/PictureStrips"/>
    <dgm:cxn modelId="{3F90629D-0525-41F9-92F6-68D9A5E1A5DB}" type="presParOf" srcId="{1470E567-9F06-4037-B90D-E2E4D5568F2A}" destId="{8348183D-11EB-47F7-A0AB-C35F6ECC5817}" srcOrd="0" destOrd="0" presId="urn:microsoft.com/office/officeart/2008/layout/PictureStrips"/>
    <dgm:cxn modelId="{924B30C6-A103-42EE-84C9-5D6F5399552E}" type="presParOf" srcId="{1470E567-9F06-4037-B90D-E2E4D5568F2A}" destId="{80C56DDC-01DB-442F-AA23-AF0C6CD43514}" srcOrd="1" destOrd="0" presId="urn:microsoft.com/office/officeart/2008/layout/PictureStrips"/>
    <dgm:cxn modelId="{EEA3B39B-D903-4896-9345-4488FEBFF3E2}" type="presParOf" srcId="{4E46CB1D-BBAE-4841-82FA-07D5BB7A6CAC}" destId="{802FCDE9-F091-4B4F-BE49-88A1CBF078C9}" srcOrd="5" destOrd="0" presId="urn:microsoft.com/office/officeart/2008/layout/PictureStrips"/>
    <dgm:cxn modelId="{386C3DF4-24CD-4F61-8AF1-69017FA338A8}" type="presParOf" srcId="{4E46CB1D-BBAE-4841-82FA-07D5BB7A6CAC}" destId="{0AE97BA4-BA6F-4B6B-9CFF-BEABD6F0D37B}" srcOrd="6" destOrd="0" presId="urn:microsoft.com/office/officeart/2008/layout/PictureStrips"/>
    <dgm:cxn modelId="{D3EDDED4-4B40-4BAC-845E-C62EFDC726CC}" type="presParOf" srcId="{0AE97BA4-BA6F-4B6B-9CFF-BEABD6F0D37B}" destId="{1D7FA338-539E-47DA-BB4F-DB4B2B468C1F}" srcOrd="0" destOrd="0" presId="urn:microsoft.com/office/officeart/2008/layout/PictureStrips"/>
    <dgm:cxn modelId="{A0010832-31DF-4B1E-9746-A6C5B60A6991}" type="presParOf" srcId="{0AE97BA4-BA6F-4B6B-9CFF-BEABD6F0D37B}" destId="{5A6A85A3-01CD-48D7-9F19-444EB908B530}" srcOrd="1" destOrd="0" presId="urn:microsoft.com/office/officeart/2008/layout/PictureStrips"/>
    <dgm:cxn modelId="{0B416B33-6E65-4FD0-B730-A9A82C7686A4}" type="presParOf" srcId="{4E46CB1D-BBAE-4841-82FA-07D5BB7A6CAC}" destId="{E9A256D9-D42B-43F2-96DC-D31B64D23445}" srcOrd="7" destOrd="0" presId="urn:microsoft.com/office/officeart/2008/layout/PictureStrips"/>
    <dgm:cxn modelId="{32B2A1C9-D282-43DA-B4EB-95F6A1E25184}" type="presParOf" srcId="{4E46CB1D-BBAE-4841-82FA-07D5BB7A6CAC}" destId="{56D6506E-69C3-4C5D-9054-393EB1492FF9}" srcOrd="8" destOrd="0" presId="urn:microsoft.com/office/officeart/2008/layout/PictureStrips"/>
    <dgm:cxn modelId="{80494047-EA4B-4AD4-A8B4-657AB2DF5B64}" type="presParOf" srcId="{56D6506E-69C3-4C5D-9054-393EB1492FF9}" destId="{49266C5E-2F2E-4703-BCA5-019F4775A8C5}" srcOrd="0" destOrd="0" presId="urn:microsoft.com/office/officeart/2008/layout/PictureStrips"/>
    <dgm:cxn modelId="{D2BA1212-E5F3-4EEC-AC94-012A341444A8}" type="presParOf" srcId="{56D6506E-69C3-4C5D-9054-393EB1492FF9}" destId="{CC17B23C-E54A-46D4-B67A-F52E421C12EA}" srcOrd="1" destOrd="0" presId="urn:microsoft.com/office/officeart/2008/layout/PictureStrips"/>
    <dgm:cxn modelId="{5F71E91D-A913-4B0F-A342-32C3E07D0E2A}" type="presParOf" srcId="{4E46CB1D-BBAE-4841-82FA-07D5BB7A6CAC}" destId="{9FCF4289-345B-4966-91F7-8B7756202D09}" srcOrd="9" destOrd="0" presId="urn:microsoft.com/office/officeart/2008/layout/PictureStrips"/>
    <dgm:cxn modelId="{110297A5-2E03-4096-901B-3867F20F1506}" type="presParOf" srcId="{4E46CB1D-BBAE-4841-82FA-07D5BB7A6CAC}" destId="{8A8498A6-E7CF-4A38-B881-7B164605EACA}" srcOrd="10" destOrd="0" presId="urn:microsoft.com/office/officeart/2008/layout/PictureStrips"/>
    <dgm:cxn modelId="{079B0F22-C958-4F6F-A59C-685AF9DF8AA1}" type="presParOf" srcId="{8A8498A6-E7CF-4A38-B881-7B164605EACA}" destId="{21282A00-40AF-4F2D-830C-6919AD55B271}" srcOrd="0" destOrd="0" presId="urn:microsoft.com/office/officeart/2008/layout/PictureStrips"/>
    <dgm:cxn modelId="{F2B5EA3F-BACC-4DA8-B4AC-E62D61E37528}" type="presParOf" srcId="{8A8498A6-E7CF-4A38-B881-7B164605EACA}" destId="{A88EC91B-5BB1-4D17-A20A-30307C41C46B}" srcOrd="1" destOrd="0" presId="urn:microsoft.com/office/officeart/2008/layout/PictureStrips"/>
    <dgm:cxn modelId="{05174A11-CD91-4CAC-AD55-9AD825E37F45}" type="presParOf" srcId="{4E46CB1D-BBAE-4841-82FA-07D5BB7A6CAC}" destId="{5F507483-1841-4B04-82E8-321E26E09796}" srcOrd="11" destOrd="0" presId="urn:microsoft.com/office/officeart/2008/layout/PictureStrips"/>
    <dgm:cxn modelId="{D1F577C3-6242-4834-B8F6-5B697C64C7F1}" type="presParOf" srcId="{4E46CB1D-BBAE-4841-82FA-07D5BB7A6CAC}" destId="{7984DD82-F015-411C-9AD0-7B18956AE65B}" srcOrd="12" destOrd="0" presId="urn:microsoft.com/office/officeart/2008/layout/PictureStrips"/>
    <dgm:cxn modelId="{E53A127F-B7A2-45A8-A028-D3B8C7E10236}" type="presParOf" srcId="{7984DD82-F015-411C-9AD0-7B18956AE65B}" destId="{3B90F82A-F4DE-4540-8186-4B4FB29881CF}" srcOrd="0" destOrd="0" presId="urn:microsoft.com/office/officeart/2008/layout/PictureStrips"/>
    <dgm:cxn modelId="{5DFFC26B-6027-4196-AA75-1887164ECCB6}" type="presParOf" srcId="{7984DD82-F015-411C-9AD0-7B18956AE65B}" destId="{C4ACCC21-FFC3-48BB-9B19-F8D3AA520961}" srcOrd="1" destOrd="0" presId="urn:microsoft.com/office/officeart/2008/layout/PictureStrips"/>
    <dgm:cxn modelId="{2985C607-065B-4678-A001-1C9A2B4C7401}" type="presParOf" srcId="{4E46CB1D-BBAE-4841-82FA-07D5BB7A6CAC}" destId="{1E40C0DF-0D49-447C-9997-CF49C368B02F}" srcOrd="13" destOrd="0" presId="urn:microsoft.com/office/officeart/2008/layout/PictureStrips"/>
    <dgm:cxn modelId="{1048833F-8E11-4A9A-9423-3154018E6BB2}" type="presParOf" srcId="{4E46CB1D-BBAE-4841-82FA-07D5BB7A6CAC}" destId="{507CCA17-70D8-405F-9C4A-A16F24FDF3BE}" srcOrd="14" destOrd="0" presId="urn:microsoft.com/office/officeart/2008/layout/PictureStrips"/>
    <dgm:cxn modelId="{60082BF6-FDBE-406E-9A23-046B997D1D8A}" type="presParOf" srcId="{507CCA17-70D8-405F-9C4A-A16F24FDF3BE}" destId="{D4A1B010-1305-413D-87EC-55153558BE5F}" srcOrd="0" destOrd="0" presId="urn:microsoft.com/office/officeart/2008/layout/PictureStrips"/>
    <dgm:cxn modelId="{758B67D5-E587-4CB7-A755-76515BB2B662}" type="presParOf" srcId="{507CCA17-70D8-405F-9C4A-A16F24FDF3BE}" destId="{25F10AF1-E31F-4DD0-8DA3-A18E1E30C4BF}" srcOrd="1" destOrd="0" presId="urn:microsoft.com/office/officeart/2008/layout/PictureStrips"/>
  </dgm:cxnLst>
  <dgm:bg>
    <a:solidFill>
      <a:schemeClr val="bg1"/>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EDAB53B-C420-43BF-A52C-CBB7C4B98247}">
      <dsp:nvSpPr>
        <dsp:cNvPr id="0" name=""/>
        <dsp:cNvSpPr/>
      </dsp:nvSpPr>
      <dsp:spPr>
        <a:xfrm>
          <a:off x="674259" y="240934"/>
          <a:ext cx="3352082" cy="104752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09524" tIns="53340" rIns="53340" bIns="53340" numCol="1" spcCol="1270" anchor="ctr" anchorCtr="0">
          <a:noAutofit/>
        </a:bodyPr>
        <a:lstStyle/>
        <a:p>
          <a:pPr lvl="0" algn="l" defTabSz="622300">
            <a:lnSpc>
              <a:spcPct val="100000"/>
            </a:lnSpc>
            <a:spcBef>
              <a:spcPct val="0"/>
            </a:spcBef>
            <a:spcAft>
              <a:spcPct val="35000"/>
            </a:spcAft>
          </a:pPr>
          <a:r>
            <a:rPr lang="kk-KZ" sz="1400" b="0" kern="1200" dirty="0">
              <a:latin typeface="Times New Roman" pitchFamily="18" charset="0"/>
              <a:ea typeface="+mn-ea"/>
              <a:cs typeface="Times New Roman" pitchFamily="18" charset="0"/>
            </a:rPr>
            <a:t>- Пән мазмұнының  </a:t>
          </a:r>
          <a:r>
            <a:rPr lang="kk-KZ" sz="1400" b="0" kern="1200" dirty="0" smtClean="0">
              <a:latin typeface="Times New Roman" pitchFamily="18" charset="0"/>
              <a:ea typeface="+mn-ea"/>
              <a:cs typeface="Times New Roman" pitchFamily="18" charset="0"/>
            </a:rPr>
            <a:t>спиральді (шиыршықты) </a:t>
          </a:r>
          <a:r>
            <a:rPr lang="kk-KZ" sz="1400" b="0" kern="1200" dirty="0">
              <a:latin typeface="Times New Roman" pitchFamily="18" charset="0"/>
              <a:ea typeface="+mn-ea"/>
              <a:cs typeface="Times New Roman" pitchFamily="18" charset="0"/>
            </a:rPr>
            <a:t>қағидатпен берілуі</a:t>
          </a:r>
          <a:endParaRPr lang="ru-RU" sz="1400" b="0" kern="1200" dirty="0">
            <a:latin typeface="Times New Roman" pitchFamily="18" charset="0"/>
            <a:ea typeface="+mn-ea"/>
            <a:cs typeface="Times New Roman" pitchFamily="18" charset="0"/>
          </a:endParaRPr>
        </a:p>
      </dsp:txBody>
      <dsp:txXfrm>
        <a:off x="674259" y="240934"/>
        <a:ext cx="3352082" cy="1047525"/>
      </dsp:txXfrm>
    </dsp:sp>
    <dsp:sp modelId="{94D3E6A6-BE64-4A3F-9DAF-0C5B5AF1650F}">
      <dsp:nvSpPr>
        <dsp:cNvPr id="0" name=""/>
        <dsp:cNvSpPr/>
      </dsp:nvSpPr>
      <dsp:spPr>
        <a:xfrm>
          <a:off x="534589" y="222960"/>
          <a:ext cx="733268" cy="964955"/>
        </a:xfrm>
        <a:prstGeom prst="rect">
          <a:avLst/>
        </a:prstGeom>
        <a:blipFill rotWithShape="1">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A210D194-5B82-4E68-839E-8F9BC9A036E6}">
      <dsp:nvSpPr>
        <dsp:cNvPr id="0" name=""/>
        <dsp:cNvSpPr/>
      </dsp:nvSpPr>
      <dsp:spPr>
        <a:xfrm>
          <a:off x="4734722" y="199016"/>
          <a:ext cx="3352082" cy="104752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09524" tIns="45720" rIns="45720" bIns="45720" numCol="1" spcCol="1270" anchor="ctr" anchorCtr="0">
          <a:noAutofit/>
        </a:bodyPr>
        <a:lstStyle/>
        <a:p>
          <a:pPr lvl="0" algn="l" defTabSz="533400">
            <a:lnSpc>
              <a:spcPct val="100000"/>
            </a:lnSpc>
            <a:spcBef>
              <a:spcPct val="0"/>
            </a:spcBef>
            <a:spcAft>
              <a:spcPct val="35000"/>
            </a:spcAft>
          </a:pP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оқытудың</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тәрбиелік</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әлеуетін</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арттыру</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оқушының</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адамгершілік-рухани</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қасиеттерін</a:t>
          </a:r>
          <a:r>
            <a:rPr lang="ru-RU" sz="1200" b="0" kern="1200" dirty="0">
              <a:latin typeface="Times New Roman" pitchFamily="18" charset="0"/>
              <a:ea typeface="+mn-ea"/>
              <a:cs typeface="Times New Roman" pitchFamily="18" charset="0"/>
            </a:rPr>
            <a:t> </a:t>
          </a:r>
          <a:r>
            <a:rPr lang="ru-RU" sz="1200" b="0" kern="1200" dirty="0" err="1">
              <a:latin typeface="Times New Roman" pitchFamily="18" charset="0"/>
              <a:ea typeface="+mn-ea"/>
              <a:cs typeface="Times New Roman" pitchFamily="18" charset="0"/>
            </a:rPr>
            <a:t>қалыптастыру</a:t>
          </a:r>
          <a:r>
            <a:rPr lang="ru-RU" sz="1200" b="0" kern="1200" dirty="0">
              <a:latin typeface="Times New Roman" pitchFamily="18" charset="0"/>
              <a:ea typeface="+mn-ea"/>
              <a:cs typeface="Times New Roman" pitchFamily="18" charset="0"/>
            </a:rPr>
            <a:t>;</a:t>
          </a:r>
        </a:p>
      </dsp:txBody>
      <dsp:txXfrm>
        <a:off x="4734722" y="199016"/>
        <a:ext cx="3352082" cy="1047525"/>
      </dsp:txXfrm>
    </dsp:sp>
    <dsp:sp modelId="{375C907F-4A51-4266-8F15-91E3B3519133}">
      <dsp:nvSpPr>
        <dsp:cNvPr id="0" name=""/>
        <dsp:cNvSpPr/>
      </dsp:nvSpPr>
      <dsp:spPr>
        <a:xfrm>
          <a:off x="4516265" y="230230"/>
          <a:ext cx="890847" cy="734855"/>
        </a:xfrm>
        <a:prstGeom prst="rect">
          <a:avLst/>
        </a:prstGeom>
        <a:blipFill rotWithShape="1">
          <a:blip xmlns:r="http://schemas.openxmlformats.org/officeDocument/2006/relationships" r:embed="rId2"/>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8348183D-11EB-47F7-A0AB-C35F6ECC5817}">
      <dsp:nvSpPr>
        <dsp:cNvPr id="0" name=""/>
        <dsp:cNvSpPr/>
      </dsp:nvSpPr>
      <dsp:spPr>
        <a:xfrm>
          <a:off x="718741" y="1408343"/>
          <a:ext cx="3352082" cy="131359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09524" tIns="53340" rIns="53340" bIns="533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kk-KZ" sz="1400" b="0" kern="1200" dirty="0">
              <a:latin typeface="Times New Roman" pitchFamily="18" charset="0"/>
              <a:ea typeface="+mn-ea"/>
              <a:cs typeface="Times New Roman" pitchFamily="18" charset="0"/>
            </a:rPr>
            <a:t>- </a:t>
          </a:r>
          <a:r>
            <a:rPr lang="kk-KZ" sz="1400" kern="1200" dirty="0">
              <a:latin typeface="Times New Roman" pitchFamily="18" charset="0"/>
              <a:cs typeface="Times New Roman" pitchFamily="18" charset="0"/>
            </a:rPr>
            <a:t>Блум таксономиясы бойынша оқу мақсаттарының иерархиясы; </a:t>
          </a:r>
          <a:endParaRPr lang="ru-RU" sz="1400" b="0" kern="1200" dirty="0">
            <a:latin typeface="Times New Roman" pitchFamily="18" charset="0"/>
            <a:ea typeface="+mn-ea"/>
            <a:cs typeface="Times New Roman" pitchFamily="18" charset="0"/>
          </a:endParaRPr>
        </a:p>
      </dsp:txBody>
      <dsp:txXfrm>
        <a:off x="718741" y="1408343"/>
        <a:ext cx="3352082" cy="1313597"/>
      </dsp:txXfrm>
    </dsp:sp>
    <dsp:sp modelId="{80C56DDC-01DB-442F-AA23-AF0C6CD43514}">
      <dsp:nvSpPr>
        <dsp:cNvPr id="0" name=""/>
        <dsp:cNvSpPr/>
      </dsp:nvSpPr>
      <dsp:spPr>
        <a:xfrm>
          <a:off x="507475" y="1539392"/>
          <a:ext cx="733268" cy="801256"/>
        </a:xfrm>
        <a:prstGeom prst="rect">
          <a:avLst/>
        </a:prstGeom>
        <a:blipFill rotWithShape="1">
          <a:blip xmlns:r="http://schemas.openxmlformats.org/officeDocument/2006/relationships" r:embed="rId3"/>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1D7FA338-539E-47DA-BB4F-DB4B2B468C1F}">
      <dsp:nvSpPr>
        <dsp:cNvPr id="0" name=""/>
        <dsp:cNvSpPr/>
      </dsp:nvSpPr>
      <dsp:spPr>
        <a:xfrm>
          <a:off x="4690240" y="1459489"/>
          <a:ext cx="3352082" cy="1211306"/>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09524" tIns="45720" rIns="45720" bIns="4572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kk-KZ" sz="1200" b="0" kern="1200" dirty="0">
              <a:latin typeface="Times New Roman" pitchFamily="18" charset="0"/>
              <a:ea typeface="+mn-ea"/>
              <a:cs typeface="Times New Roman" pitchFamily="18" charset="0"/>
            </a:rPr>
            <a:t>- </a:t>
          </a:r>
          <a:r>
            <a:rPr lang="kk-KZ" sz="1200" kern="1200" dirty="0">
              <a:latin typeface="Times New Roman" pitchFamily="18" charset="0"/>
              <a:cs typeface="Times New Roman" pitchFamily="18" charset="0"/>
            </a:rPr>
            <a:t>білім беру деңгейлері аралығында пән бойынша сабақтастықты ескеруге мүмкіндік беретін толық оқу курсы бойынша педагогикалық мақсат қою;</a:t>
          </a:r>
          <a:endParaRPr lang="ru-RU" sz="1200" b="0" kern="1200" dirty="0">
            <a:latin typeface="Times New Roman" pitchFamily="18" charset="0"/>
            <a:ea typeface="+mn-ea"/>
            <a:cs typeface="Times New Roman" pitchFamily="18" charset="0"/>
          </a:endParaRPr>
        </a:p>
      </dsp:txBody>
      <dsp:txXfrm>
        <a:off x="4690240" y="1459489"/>
        <a:ext cx="3352082" cy="1211306"/>
      </dsp:txXfrm>
    </dsp:sp>
    <dsp:sp modelId="{5A6A85A3-01CD-48D7-9F19-444EB908B530}">
      <dsp:nvSpPr>
        <dsp:cNvPr id="0" name=""/>
        <dsp:cNvSpPr/>
      </dsp:nvSpPr>
      <dsp:spPr>
        <a:xfrm>
          <a:off x="4560747" y="1540718"/>
          <a:ext cx="712919" cy="798605"/>
        </a:xfrm>
        <a:prstGeom prst="rect">
          <a:avLst/>
        </a:prstGeom>
        <a:blipFill rotWithShape="1">
          <a:blip xmlns:r="http://schemas.openxmlformats.org/officeDocument/2006/relationships" r:embed="rId4"/>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49266C5E-2F2E-4703-BCA5-019F4775A8C5}">
      <dsp:nvSpPr>
        <dsp:cNvPr id="0" name=""/>
        <dsp:cNvSpPr/>
      </dsp:nvSpPr>
      <dsp:spPr>
        <a:xfrm>
          <a:off x="713654" y="2936697"/>
          <a:ext cx="3352082" cy="104752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09524" tIns="53340" rIns="53340" bIns="533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kk-KZ" sz="1400" b="0" kern="1200" dirty="0">
              <a:latin typeface="Times New Roman" pitchFamily="18" charset="0"/>
              <a:ea typeface="+mn-ea"/>
              <a:cs typeface="Times New Roman" pitchFamily="18" charset="0"/>
            </a:rPr>
            <a:t>- </a:t>
          </a:r>
          <a:r>
            <a:rPr lang="kk-KZ" sz="1400" kern="1200" dirty="0">
              <a:latin typeface="Times New Roman" pitchFamily="18" charset="0"/>
              <a:cs typeface="Times New Roman" pitchFamily="18" charset="0"/>
            </a:rPr>
            <a:t>бір білім беру аясындағы және пәнаралық байланыстарды жүзеге асыру мақсатында «ортақ тақырыптардың»  берілуі</a:t>
          </a:r>
          <a:endParaRPr lang="ru-RU" sz="1400" b="0" kern="1200" dirty="0">
            <a:latin typeface="Times New Roman" pitchFamily="18" charset="0"/>
            <a:ea typeface="+mn-ea"/>
            <a:cs typeface="Times New Roman" pitchFamily="18" charset="0"/>
          </a:endParaRPr>
        </a:p>
      </dsp:txBody>
      <dsp:txXfrm>
        <a:off x="713654" y="2936697"/>
        <a:ext cx="3352082" cy="1047525"/>
      </dsp:txXfrm>
    </dsp:sp>
    <dsp:sp modelId="{CC17B23C-E54A-46D4-B67A-F52E421C12EA}">
      <dsp:nvSpPr>
        <dsp:cNvPr id="0" name=""/>
        <dsp:cNvSpPr/>
      </dsp:nvSpPr>
      <dsp:spPr>
        <a:xfrm>
          <a:off x="449791" y="2906146"/>
          <a:ext cx="733268" cy="987030"/>
        </a:xfrm>
        <a:prstGeom prst="rect">
          <a:avLst/>
        </a:prstGeom>
        <a:blipFill rotWithShape="1">
          <a:blip xmlns:r="http://schemas.openxmlformats.org/officeDocument/2006/relationships" r:embed="rId5"/>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21282A00-40AF-4F2D-830C-6919AD55B271}">
      <dsp:nvSpPr>
        <dsp:cNvPr id="0" name=""/>
        <dsp:cNvSpPr/>
      </dsp:nvSpPr>
      <dsp:spPr>
        <a:xfrm>
          <a:off x="4695327" y="2892369"/>
          <a:ext cx="3352082" cy="104752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09524" tIns="45720" rIns="45720" bIns="4572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kk-KZ" sz="1200" b="0" kern="1200" dirty="0">
              <a:latin typeface="Times New Roman" pitchFamily="18" charset="0"/>
              <a:ea typeface="+mn-ea"/>
              <a:cs typeface="Times New Roman" pitchFamily="18" charset="0"/>
            </a:rPr>
            <a:t>- </a:t>
          </a:r>
          <a:r>
            <a:rPr lang="kk-KZ" sz="1200" kern="1200" dirty="0">
              <a:latin typeface="Times New Roman" pitchFamily="18" charset="0"/>
              <a:cs typeface="Times New Roman" pitchFamily="18" charset="0"/>
            </a:rPr>
            <a:t>бөлімдердің мазмұны мен ұсынылған тақырыптардың уақыт талабына сәйкес келуі, әлеуметтік дағдыларды қалыптастыруға назар аударылуы;</a:t>
          </a:r>
          <a:endParaRPr lang="ru-RU" sz="1200" b="0" kern="1200" dirty="0">
            <a:latin typeface="Times New Roman" pitchFamily="18" charset="0"/>
            <a:ea typeface="+mn-ea"/>
            <a:cs typeface="Times New Roman" pitchFamily="18" charset="0"/>
          </a:endParaRPr>
        </a:p>
      </dsp:txBody>
      <dsp:txXfrm>
        <a:off x="4695327" y="2892369"/>
        <a:ext cx="3352082" cy="1047525"/>
      </dsp:txXfrm>
    </dsp:sp>
    <dsp:sp modelId="{A88EC91B-5BB1-4D17-A20A-30307C41C46B}">
      <dsp:nvSpPr>
        <dsp:cNvPr id="0" name=""/>
        <dsp:cNvSpPr/>
      </dsp:nvSpPr>
      <dsp:spPr>
        <a:xfrm>
          <a:off x="4555660" y="2886153"/>
          <a:ext cx="733268" cy="809714"/>
        </a:xfrm>
        <a:prstGeom prst="rect">
          <a:avLst/>
        </a:prstGeom>
        <a:blipFill rotWithShape="1">
          <a:blip xmlns:r="http://schemas.openxmlformats.org/officeDocument/2006/relationships" r:embed="rId6"/>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3B90F82A-F4DE-4540-8186-4B4FB29881CF}">
      <dsp:nvSpPr>
        <dsp:cNvPr id="0" name=""/>
        <dsp:cNvSpPr/>
      </dsp:nvSpPr>
      <dsp:spPr>
        <a:xfrm>
          <a:off x="864096" y="4102219"/>
          <a:ext cx="3352082" cy="104752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09524" tIns="53340" rIns="53340" bIns="533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kk-KZ" sz="1400" b="0" kern="1200" dirty="0">
              <a:latin typeface="Times New Roman" pitchFamily="18" charset="0"/>
              <a:ea typeface="+mn-ea"/>
              <a:cs typeface="Times New Roman" pitchFamily="18" charset="0"/>
            </a:rPr>
            <a:t>- </a:t>
          </a:r>
          <a:r>
            <a:rPr lang="kk-KZ" sz="1400" kern="1200" dirty="0">
              <a:latin typeface="Times New Roman" pitchFamily="18" charset="0"/>
              <a:cs typeface="Times New Roman" pitchFamily="18" charset="0"/>
            </a:rPr>
            <a:t>оқу үдерісін </a:t>
          </a:r>
          <a:r>
            <a:rPr lang="kk-KZ" sz="1400" kern="1200" dirty="0" smtClean="0">
              <a:latin typeface="Times New Roman" pitchFamily="18" charset="0"/>
              <a:cs typeface="Times New Roman" pitchFamily="18" charset="0"/>
            </a:rPr>
            <a:t>күнтізбелік-тақырыптық жоспары және күнделікті сабақ жоспарлары </a:t>
          </a:r>
          <a:r>
            <a:rPr lang="kk-KZ" sz="1400" kern="1200" dirty="0">
              <a:latin typeface="Times New Roman" pitchFamily="18" charset="0"/>
              <a:cs typeface="Times New Roman" pitchFamily="18" charset="0"/>
            </a:rPr>
            <a:t>арқылы ұйымдастыру;</a:t>
          </a:r>
          <a:endParaRPr lang="ru-RU" sz="1400" dirty="0">
            <a:latin typeface="Times New Roman" pitchFamily="18" charset="0"/>
            <a:cs typeface="Times New Roman" pitchFamily="18" charset="0"/>
          </a:endParaRPr>
        </a:p>
      </dsp:txBody>
      <dsp:txXfrm>
        <a:off x="864096" y="4102219"/>
        <a:ext cx="3352082" cy="1047525"/>
      </dsp:txXfrm>
    </dsp:sp>
    <dsp:sp modelId="{C4ACCC21-FFC3-48BB-9B19-F8D3AA520961}">
      <dsp:nvSpPr>
        <dsp:cNvPr id="0" name=""/>
        <dsp:cNvSpPr/>
      </dsp:nvSpPr>
      <dsp:spPr>
        <a:xfrm>
          <a:off x="573984" y="4104107"/>
          <a:ext cx="733268" cy="832537"/>
        </a:xfrm>
        <a:prstGeom prst="rect">
          <a:avLst/>
        </a:prstGeom>
        <a:blipFill rotWithShape="1">
          <a:blip xmlns:r="http://schemas.openxmlformats.org/officeDocument/2006/relationships" r:embed="rId7"/>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D4A1B010-1305-413D-87EC-55153558BE5F}">
      <dsp:nvSpPr>
        <dsp:cNvPr id="0" name=""/>
        <dsp:cNvSpPr/>
      </dsp:nvSpPr>
      <dsp:spPr>
        <a:xfrm>
          <a:off x="4695327" y="4112920"/>
          <a:ext cx="3352082" cy="104752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09524" tIns="53340" rIns="53340" bIns="533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400" kern="1200" dirty="0">
              <a:latin typeface="Times New Roman" pitchFamily="18" charset="0"/>
              <a:cs typeface="Times New Roman" pitchFamily="18" charset="0"/>
            </a:rPr>
            <a:t> </a:t>
          </a:r>
          <a:r>
            <a:rPr lang="ru-RU" sz="1400" b="0" kern="1200" dirty="0">
              <a:latin typeface="Times New Roman" pitchFamily="18" charset="0"/>
              <a:ea typeface="+mn-ea"/>
              <a:cs typeface="Times New Roman" pitchFamily="18" charset="0"/>
            </a:rPr>
            <a:t>- </a:t>
          </a:r>
          <a:r>
            <a:rPr lang="ru-RU" sz="1400" b="0" kern="1200" dirty="0" err="1">
              <a:latin typeface="Times New Roman" pitchFamily="18" charset="0"/>
              <a:ea typeface="+mn-ea"/>
              <a:cs typeface="Times New Roman" pitchFamily="18" charset="0"/>
            </a:rPr>
            <a:t>оқытудағы</a:t>
          </a:r>
          <a:r>
            <a:rPr lang="ru-RU" sz="1400" b="0" kern="1200" dirty="0">
              <a:latin typeface="Times New Roman" pitchFamily="18" charset="0"/>
              <a:ea typeface="+mn-ea"/>
              <a:cs typeface="Times New Roman" pitchFamily="18" charset="0"/>
            </a:rPr>
            <a:t> </a:t>
          </a:r>
          <a:r>
            <a:rPr lang="ru-RU" sz="1400" b="0" kern="1200" dirty="0" err="1">
              <a:latin typeface="Times New Roman" pitchFamily="18" charset="0"/>
              <a:ea typeface="+mn-ea"/>
              <a:cs typeface="Times New Roman" pitchFamily="18" charset="0"/>
            </a:rPr>
            <a:t>жүйелі</a:t>
          </a:r>
          <a:r>
            <a:rPr lang="en-US" sz="1400" b="0" kern="1200" dirty="0">
              <a:latin typeface="Times New Roman" pitchFamily="18" charset="0"/>
              <a:ea typeface="+mn-ea"/>
              <a:cs typeface="Times New Roman" pitchFamily="18" charset="0"/>
            </a:rPr>
            <a:t>-</a:t>
          </a:r>
          <a:r>
            <a:rPr lang="kk-KZ" sz="1400" b="0" kern="1200" dirty="0">
              <a:latin typeface="Times New Roman" pitchFamily="18" charset="0"/>
              <a:ea typeface="+mn-ea"/>
              <a:cs typeface="Times New Roman" pitchFamily="18" charset="0"/>
            </a:rPr>
            <a:t>әрекеттік ұстаным (оқушының білім алу үдерісіне белсенді қатысу)</a:t>
          </a:r>
          <a:endParaRPr lang="ru-RU" sz="1400" kern="1200" dirty="0">
            <a:latin typeface="Times New Roman" pitchFamily="18" charset="0"/>
            <a:cs typeface="Times New Roman" pitchFamily="18" charset="0"/>
          </a:endParaRPr>
        </a:p>
      </dsp:txBody>
      <dsp:txXfrm>
        <a:off x="4695327" y="4112920"/>
        <a:ext cx="3352082" cy="1047525"/>
      </dsp:txXfrm>
    </dsp:sp>
    <dsp:sp modelId="{25F10AF1-E31F-4DD0-8DA3-A18E1E30C4BF}">
      <dsp:nvSpPr>
        <dsp:cNvPr id="0" name=""/>
        <dsp:cNvSpPr/>
      </dsp:nvSpPr>
      <dsp:spPr>
        <a:xfrm>
          <a:off x="4555660" y="4157267"/>
          <a:ext cx="733268" cy="708589"/>
        </a:xfrm>
        <a:prstGeom prst="rect">
          <a:avLst/>
        </a:prstGeom>
        <a:blipFill rotWithShape="1">
          <a:blip xmlns:r="http://schemas.openxmlformats.org/officeDocument/2006/relationships" r:embed="rId8"/>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ts val="1200"/>
                <a:buFont typeface="Arial"/>
                <a:buNone/>
              </a:p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4" name="Google Shape;414;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4" name="Google Shape;444;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2" name="Google Shape;502;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0" name="Google Shape;510;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7" name="Google Shape;517;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9" name="Google Shape;529;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7" name="Google Shape;367;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4" name="Google Shape;37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0" name="Google Shape;380;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5" name="Google Shape;385;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1" name="Google Shape;391;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3" name="Google Shape;40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9" name="Google Shape;409;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Пустой слайд"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Заголовок и объект" type="obj">
  <p:cSld name="OBJEC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457200" y="274637"/>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a:off x="457200" y="1600200"/>
            <a:ext cx="8229600" cy="452596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Титульный слайд" type="title">
  <p:cSld name="TITLE">
    <p:spTree>
      <p:nvGrpSpPr>
        <p:cNvPr id="1" name="Shape 78"/>
        <p:cNvGrpSpPr/>
        <p:nvPr/>
      </p:nvGrpSpPr>
      <p:grpSpPr>
        <a:xfrm>
          <a:off x="0" y="0"/>
          <a:ext cx="0" cy="0"/>
          <a:chOff x="0" y="0"/>
          <a:chExt cx="0" cy="0"/>
        </a:xfrm>
      </p:grpSpPr>
      <p:sp>
        <p:nvSpPr>
          <p:cNvPr id="79" name="Google Shape;79;p1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81" name="Google Shape;81;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14"/>
          <p:cNvSpPr txBox="1">
            <a:spLocks noGrp="1"/>
          </p:cNvSpPr>
          <p:nvPr>
            <p:ph type="title"/>
          </p:nvPr>
        </p:nvSpPr>
        <p:spPr>
          <a:xfrm rot="5400000">
            <a:off x="5022851" y="2667000"/>
            <a:ext cx="5627687" cy="2176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14"/>
          <p:cNvSpPr txBox="1">
            <a:spLocks noGrp="1"/>
          </p:cNvSpPr>
          <p:nvPr>
            <p:ph type="body" idx="1"/>
          </p:nvPr>
        </p:nvSpPr>
        <p:spPr>
          <a:xfrm rot="5400000">
            <a:off x="591345" y="564356"/>
            <a:ext cx="5627687" cy="6381750"/>
          </a:xfrm>
          <a:prstGeom prst="rect">
            <a:avLst/>
          </a:prstGeom>
          <a:noFill/>
          <a:ln>
            <a:noFill/>
          </a:ln>
        </p:spPr>
        <p:txBody>
          <a:bodyPr spcFirstLastPara="1" wrap="square" lIns="91425" tIns="45700" rIns="91425" bIns="45700" anchor="t" anchorCtr="0">
            <a:noAutofit/>
          </a:bodyPr>
          <a:lstStyle>
            <a:lvl1pPr marL="457200" lvl="0" indent="-342900" algn="l">
              <a:spcBef>
                <a:spcPts val="540"/>
              </a:spcBef>
              <a:spcAft>
                <a:spcPts val="0"/>
              </a:spcAft>
              <a:buSzPts val="1800"/>
              <a:buChar char="4"/>
              <a:defRPr/>
            </a:lvl1pPr>
            <a:lvl2pPr marL="914400" lvl="1" indent="-342900" algn="l">
              <a:spcBef>
                <a:spcPts val="540"/>
              </a:spcBef>
              <a:spcAft>
                <a:spcPts val="0"/>
              </a:spcAft>
              <a:buSzPts val="1800"/>
              <a:buChar char="4"/>
              <a:defRPr/>
            </a:lvl2pPr>
            <a:lvl3pPr marL="1371600" lvl="2" indent="-342900" algn="l">
              <a:spcBef>
                <a:spcPts val="540"/>
              </a:spcBef>
              <a:spcAft>
                <a:spcPts val="0"/>
              </a:spcAft>
              <a:buSzPts val="1800"/>
              <a:buChar char="4"/>
              <a:defRPr/>
            </a:lvl3pPr>
            <a:lvl4pPr marL="1828800" lvl="3" indent="-342900" algn="l">
              <a:spcBef>
                <a:spcPts val="540"/>
              </a:spcBef>
              <a:spcAft>
                <a:spcPts val="0"/>
              </a:spcAft>
              <a:buSzPts val="1800"/>
              <a:buChar char=""/>
              <a:defRPr/>
            </a:lvl4pPr>
            <a:lvl5pPr marL="2286000" lvl="4" indent="-342900" algn="l">
              <a:spcBef>
                <a:spcPts val="540"/>
              </a:spcBef>
              <a:spcAft>
                <a:spcPts val="0"/>
              </a:spcAft>
              <a:buSzPts val="1800"/>
              <a:buChar char=""/>
              <a:defRPr/>
            </a:lvl5pPr>
            <a:lvl6pPr marL="2743200" lvl="5" indent="-342900" algn="l">
              <a:spcBef>
                <a:spcPts val="540"/>
              </a:spcBef>
              <a:spcAft>
                <a:spcPts val="0"/>
              </a:spcAft>
              <a:buSzPts val="1800"/>
              <a:buChar char=""/>
              <a:defRPr/>
            </a:lvl6pPr>
            <a:lvl7pPr marL="3200400" lvl="6" indent="-342900" algn="l">
              <a:spcBef>
                <a:spcPts val="540"/>
              </a:spcBef>
              <a:spcAft>
                <a:spcPts val="0"/>
              </a:spcAft>
              <a:buSzPts val="1800"/>
              <a:buChar char=""/>
              <a:defRPr/>
            </a:lvl7pPr>
            <a:lvl8pPr marL="3657600" lvl="7" indent="-342900" algn="l">
              <a:spcBef>
                <a:spcPts val="540"/>
              </a:spcBef>
              <a:spcAft>
                <a:spcPts val="0"/>
              </a:spcAft>
              <a:buSzPts val="1800"/>
              <a:buChar char=""/>
              <a:defRPr/>
            </a:lvl8pPr>
            <a:lvl9pPr marL="4114800" lvl="8" indent="-342900" algn="l">
              <a:spcBef>
                <a:spcPts val="540"/>
              </a:spcBef>
              <a:spcAft>
                <a:spcPts val="0"/>
              </a:spcAft>
              <a:buSzPts val="1800"/>
              <a:buChar char=""/>
              <a:defRPr/>
            </a:lvl9pPr>
          </a:lstStyle>
          <a:p>
            <a:endParaRPr/>
          </a:p>
        </p:txBody>
      </p:sp>
      <p:sp>
        <p:nvSpPr>
          <p:cNvPr id="94" name="Google Shape;94;p14"/>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14"/>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14"/>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7"/>
        <p:cNvGrpSpPr/>
        <p:nvPr/>
      </p:nvGrpSpPr>
      <p:grpSpPr>
        <a:xfrm>
          <a:off x="0" y="0"/>
          <a:ext cx="0" cy="0"/>
          <a:chOff x="0" y="0"/>
          <a:chExt cx="0" cy="0"/>
        </a:xfrm>
      </p:grpSpPr>
      <p:sp>
        <p:nvSpPr>
          <p:cNvPr id="98" name="Google Shape;98;p15"/>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15"/>
          <p:cNvSpPr txBox="1">
            <a:spLocks noGrp="1"/>
          </p:cNvSpPr>
          <p:nvPr>
            <p:ph type="body" idx="1"/>
          </p:nvPr>
        </p:nvSpPr>
        <p:spPr>
          <a:xfrm rot="5400000">
            <a:off x="2231231" y="-115093"/>
            <a:ext cx="4673600" cy="8694737"/>
          </a:xfrm>
          <a:prstGeom prst="rect">
            <a:avLst/>
          </a:prstGeom>
          <a:noFill/>
          <a:ln>
            <a:noFill/>
          </a:ln>
        </p:spPr>
        <p:txBody>
          <a:bodyPr spcFirstLastPara="1" wrap="square" lIns="91425" tIns="45700" rIns="91425" bIns="45700" anchor="t" anchorCtr="0">
            <a:noAutofit/>
          </a:bodyPr>
          <a:lstStyle>
            <a:lvl1pPr marL="457200" lvl="0" indent="-342900" algn="l">
              <a:spcBef>
                <a:spcPts val="540"/>
              </a:spcBef>
              <a:spcAft>
                <a:spcPts val="0"/>
              </a:spcAft>
              <a:buSzPts val="1800"/>
              <a:buChar char="4"/>
              <a:defRPr/>
            </a:lvl1pPr>
            <a:lvl2pPr marL="914400" lvl="1" indent="-342900" algn="l">
              <a:spcBef>
                <a:spcPts val="540"/>
              </a:spcBef>
              <a:spcAft>
                <a:spcPts val="0"/>
              </a:spcAft>
              <a:buSzPts val="1800"/>
              <a:buChar char="4"/>
              <a:defRPr/>
            </a:lvl2pPr>
            <a:lvl3pPr marL="1371600" lvl="2" indent="-342900" algn="l">
              <a:spcBef>
                <a:spcPts val="540"/>
              </a:spcBef>
              <a:spcAft>
                <a:spcPts val="0"/>
              </a:spcAft>
              <a:buSzPts val="1800"/>
              <a:buChar char="4"/>
              <a:defRPr/>
            </a:lvl3pPr>
            <a:lvl4pPr marL="1828800" lvl="3" indent="-342900" algn="l">
              <a:spcBef>
                <a:spcPts val="540"/>
              </a:spcBef>
              <a:spcAft>
                <a:spcPts val="0"/>
              </a:spcAft>
              <a:buSzPts val="1800"/>
              <a:buChar char=""/>
              <a:defRPr/>
            </a:lvl4pPr>
            <a:lvl5pPr marL="2286000" lvl="4" indent="-342900" algn="l">
              <a:spcBef>
                <a:spcPts val="540"/>
              </a:spcBef>
              <a:spcAft>
                <a:spcPts val="0"/>
              </a:spcAft>
              <a:buSzPts val="1800"/>
              <a:buChar char=""/>
              <a:defRPr/>
            </a:lvl5pPr>
            <a:lvl6pPr marL="2743200" lvl="5" indent="-342900" algn="l">
              <a:spcBef>
                <a:spcPts val="540"/>
              </a:spcBef>
              <a:spcAft>
                <a:spcPts val="0"/>
              </a:spcAft>
              <a:buSzPts val="1800"/>
              <a:buChar char=""/>
              <a:defRPr/>
            </a:lvl6pPr>
            <a:lvl7pPr marL="3200400" lvl="6" indent="-342900" algn="l">
              <a:spcBef>
                <a:spcPts val="540"/>
              </a:spcBef>
              <a:spcAft>
                <a:spcPts val="0"/>
              </a:spcAft>
              <a:buSzPts val="1800"/>
              <a:buChar char=""/>
              <a:defRPr/>
            </a:lvl7pPr>
            <a:lvl8pPr marL="3657600" lvl="7" indent="-342900" algn="l">
              <a:spcBef>
                <a:spcPts val="540"/>
              </a:spcBef>
              <a:spcAft>
                <a:spcPts val="0"/>
              </a:spcAft>
              <a:buSzPts val="1800"/>
              <a:buChar char=""/>
              <a:defRPr/>
            </a:lvl8pPr>
            <a:lvl9pPr marL="4114800" lvl="8" indent="-342900" algn="l">
              <a:spcBef>
                <a:spcPts val="540"/>
              </a:spcBef>
              <a:spcAft>
                <a:spcPts val="0"/>
              </a:spcAft>
              <a:buSzPts val="1800"/>
              <a:buChar char=""/>
              <a:defRPr/>
            </a:lvl9pPr>
          </a:lstStyle>
          <a:p>
            <a:endParaRPr/>
          </a:p>
        </p:txBody>
      </p:sp>
      <p:sp>
        <p:nvSpPr>
          <p:cNvPr id="100" name="Google Shape;100;p15"/>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15"/>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15"/>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3"/>
        <p:cNvGrpSpPr/>
        <p:nvPr/>
      </p:nvGrpSpPr>
      <p:grpSpPr>
        <a:xfrm>
          <a:off x="0" y="0"/>
          <a:ext cx="0" cy="0"/>
          <a:chOff x="0" y="0"/>
          <a:chExt cx="0" cy="0"/>
        </a:xfrm>
      </p:grpSpPr>
      <p:sp>
        <p:nvSpPr>
          <p:cNvPr id="104" name="Google Shape;104;p16"/>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16"/>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960"/>
              </a:spcBef>
              <a:spcAft>
                <a:spcPts val="0"/>
              </a:spcAft>
              <a:buClr>
                <a:schemeClr val="accent1"/>
              </a:buClr>
              <a:buSzPts val="3200"/>
              <a:buFont typeface="Arimo"/>
              <a:buNone/>
              <a:defRPr sz="3200" b="0" i="0" u="none" strike="noStrike" cap="none">
                <a:solidFill>
                  <a:srgbClr val="404040"/>
                </a:solidFill>
                <a:latin typeface="Arial"/>
                <a:ea typeface="Arial"/>
                <a:cs typeface="Arial"/>
                <a:sym typeface="Arial"/>
              </a:defRPr>
            </a:lvl1pPr>
            <a:lvl2pPr marR="0" lvl="1" algn="l" rtl="0">
              <a:spcBef>
                <a:spcPts val="840"/>
              </a:spcBef>
              <a:spcAft>
                <a:spcPts val="0"/>
              </a:spcAft>
              <a:buClr>
                <a:schemeClr val="accent1"/>
              </a:buClr>
              <a:buSzPts val="2800"/>
              <a:buFont typeface="Arimo"/>
              <a:buNone/>
              <a:defRPr sz="2800" b="0" i="0" u="none" strike="noStrike" cap="none">
                <a:solidFill>
                  <a:srgbClr val="404040"/>
                </a:solidFill>
                <a:latin typeface="Arial"/>
                <a:ea typeface="Arial"/>
                <a:cs typeface="Arial"/>
                <a:sym typeface="Arial"/>
              </a:defRPr>
            </a:lvl2pPr>
            <a:lvl3pPr marR="0" lvl="2" algn="l" rtl="0">
              <a:spcBef>
                <a:spcPts val="720"/>
              </a:spcBef>
              <a:spcAft>
                <a:spcPts val="0"/>
              </a:spcAft>
              <a:buClr>
                <a:schemeClr val="accent1"/>
              </a:buClr>
              <a:buSzPts val="2400"/>
              <a:buFont typeface="Arimo"/>
              <a:buNone/>
              <a:defRPr sz="2400" b="0" i="0" u="none" strike="noStrike" cap="none">
                <a:solidFill>
                  <a:srgbClr val="404040"/>
                </a:solidFill>
                <a:latin typeface="Arial"/>
                <a:ea typeface="Arial"/>
                <a:cs typeface="Arial"/>
                <a:sym typeface="Arial"/>
              </a:defRPr>
            </a:lvl3pPr>
            <a:lvl4pPr marR="0" lvl="3"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4pPr>
            <a:lvl5pPr marR="0" lvl="4"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5pPr>
            <a:lvl6pPr marR="0" lvl="5"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6pPr>
            <a:lvl7pPr marR="0" lvl="6"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7pPr>
            <a:lvl8pPr marR="0" lvl="7"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8pPr>
            <a:lvl9pPr marR="0" lvl="8"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9pPr>
          </a:lstStyle>
          <a:p>
            <a:endParaRPr/>
          </a:p>
        </p:txBody>
      </p:sp>
      <p:sp>
        <p:nvSpPr>
          <p:cNvPr id="106" name="Google Shape;106;p16"/>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420"/>
              </a:spcBef>
              <a:spcAft>
                <a:spcPts val="0"/>
              </a:spcAft>
              <a:buSzPts val="1400"/>
              <a:buNone/>
              <a:defRPr sz="1400"/>
            </a:lvl1pPr>
            <a:lvl2pPr marL="914400" lvl="1" indent="-228600" algn="l">
              <a:spcBef>
                <a:spcPts val="360"/>
              </a:spcBef>
              <a:spcAft>
                <a:spcPts val="0"/>
              </a:spcAft>
              <a:buSzPts val="1200"/>
              <a:buNone/>
              <a:defRPr sz="1200"/>
            </a:lvl2pPr>
            <a:lvl3pPr marL="1371600" lvl="2" indent="-228600" algn="l">
              <a:spcBef>
                <a:spcPts val="300"/>
              </a:spcBef>
              <a:spcAft>
                <a:spcPts val="0"/>
              </a:spcAft>
              <a:buSzPts val="1000"/>
              <a:buNone/>
              <a:defRPr sz="1000"/>
            </a:lvl3pPr>
            <a:lvl4pPr marL="1828800" lvl="3" indent="-228600" algn="l">
              <a:spcBef>
                <a:spcPts val="270"/>
              </a:spcBef>
              <a:spcAft>
                <a:spcPts val="0"/>
              </a:spcAft>
              <a:buSzPts val="900"/>
              <a:buNone/>
              <a:defRPr sz="900"/>
            </a:lvl4pPr>
            <a:lvl5pPr marL="2286000" lvl="4" indent="-228600" algn="l">
              <a:spcBef>
                <a:spcPts val="270"/>
              </a:spcBef>
              <a:spcAft>
                <a:spcPts val="0"/>
              </a:spcAft>
              <a:buSzPts val="900"/>
              <a:buNone/>
              <a:defRPr sz="900"/>
            </a:lvl5pPr>
            <a:lvl6pPr marL="2743200" lvl="5" indent="-228600" algn="l">
              <a:spcBef>
                <a:spcPts val="270"/>
              </a:spcBef>
              <a:spcAft>
                <a:spcPts val="0"/>
              </a:spcAft>
              <a:buSzPts val="900"/>
              <a:buNone/>
              <a:defRPr sz="900"/>
            </a:lvl6pPr>
            <a:lvl7pPr marL="3200400" lvl="6" indent="-228600" algn="l">
              <a:spcBef>
                <a:spcPts val="270"/>
              </a:spcBef>
              <a:spcAft>
                <a:spcPts val="0"/>
              </a:spcAft>
              <a:buSzPts val="900"/>
              <a:buNone/>
              <a:defRPr sz="900"/>
            </a:lvl7pPr>
            <a:lvl8pPr marL="3657600" lvl="7" indent="-228600" algn="l">
              <a:spcBef>
                <a:spcPts val="270"/>
              </a:spcBef>
              <a:spcAft>
                <a:spcPts val="0"/>
              </a:spcAft>
              <a:buSzPts val="900"/>
              <a:buNone/>
              <a:defRPr sz="900"/>
            </a:lvl8pPr>
            <a:lvl9pPr marL="4114800" lvl="8" indent="-228600" algn="l">
              <a:spcBef>
                <a:spcPts val="270"/>
              </a:spcBef>
              <a:spcAft>
                <a:spcPts val="0"/>
              </a:spcAft>
              <a:buSzPts val="900"/>
              <a:buNone/>
              <a:defRPr sz="900"/>
            </a:lvl9pPr>
          </a:lstStyle>
          <a:p>
            <a:endParaRPr/>
          </a:p>
        </p:txBody>
      </p:sp>
      <p:sp>
        <p:nvSpPr>
          <p:cNvPr id="107" name="Google Shape;107;p16"/>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16"/>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16"/>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10"/>
        <p:cNvGrpSpPr/>
        <p:nvPr/>
      </p:nvGrpSpPr>
      <p:grpSpPr>
        <a:xfrm>
          <a:off x="0" y="0"/>
          <a:ext cx="0" cy="0"/>
          <a:chOff x="0" y="0"/>
          <a:chExt cx="0" cy="0"/>
        </a:xfrm>
      </p:grpSpPr>
      <p:sp>
        <p:nvSpPr>
          <p:cNvPr id="111" name="Google Shape;111;p1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1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960"/>
              </a:spcBef>
              <a:spcAft>
                <a:spcPts val="0"/>
              </a:spcAft>
              <a:buSzPts val="3200"/>
              <a:buChar char="4"/>
              <a:defRPr sz="3200"/>
            </a:lvl1pPr>
            <a:lvl2pPr marL="914400" lvl="1" indent="-406400" algn="l">
              <a:spcBef>
                <a:spcPts val="840"/>
              </a:spcBef>
              <a:spcAft>
                <a:spcPts val="0"/>
              </a:spcAft>
              <a:buSzPts val="2800"/>
              <a:buChar char="4"/>
              <a:defRPr sz="2800"/>
            </a:lvl2pPr>
            <a:lvl3pPr marL="1371600" lvl="2" indent="-381000" algn="l">
              <a:spcBef>
                <a:spcPts val="720"/>
              </a:spcBef>
              <a:spcAft>
                <a:spcPts val="0"/>
              </a:spcAft>
              <a:buSzPts val="2400"/>
              <a:buChar char="4"/>
              <a:defRPr sz="2400"/>
            </a:lvl3pPr>
            <a:lvl4pPr marL="1828800" lvl="3" indent="-355600" algn="l">
              <a:spcBef>
                <a:spcPts val="600"/>
              </a:spcBef>
              <a:spcAft>
                <a:spcPts val="0"/>
              </a:spcAft>
              <a:buSzPts val="2000"/>
              <a:buChar char=""/>
              <a:defRPr sz="2000"/>
            </a:lvl4pPr>
            <a:lvl5pPr marL="2286000" lvl="4" indent="-355600" algn="l">
              <a:spcBef>
                <a:spcPts val="600"/>
              </a:spcBef>
              <a:spcAft>
                <a:spcPts val="0"/>
              </a:spcAft>
              <a:buSzPts val="2000"/>
              <a:buChar char=""/>
              <a:defRPr sz="2000"/>
            </a:lvl5pPr>
            <a:lvl6pPr marL="2743200" lvl="5" indent="-355600" algn="l">
              <a:spcBef>
                <a:spcPts val="600"/>
              </a:spcBef>
              <a:spcAft>
                <a:spcPts val="0"/>
              </a:spcAft>
              <a:buSzPts val="2000"/>
              <a:buChar char=""/>
              <a:defRPr sz="2000"/>
            </a:lvl6pPr>
            <a:lvl7pPr marL="3200400" lvl="6" indent="-355600" algn="l">
              <a:spcBef>
                <a:spcPts val="600"/>
              </a:spcBef>
              <a:spcAft>
                <a:spcPts val="0"/>
              </a:spcAft>
              <a:buSzPts val="2000"/>
              <a:buChar char=""/>
              <a:defRPr sz="2000"/>
            </a:lvl7pPr>
            <a:lvl8pPr marL="3657600" lvl="7" indent="-355600" algn="l">
              <a:spcBef>
                <a:spcPts val="600"/>
              </a:spcBef>
              <a:spcAft>
                <a:spcPts val="0"/>
              </a:spcAft>
              <a:buSzPts val="2000"/>
              <a:buChar char=""/>
              <a:defRPr sz="2000"/>
            </a:lvl8pPr>
            <a:lvl9pPr marL="4114800" lvl="8" indent="-355600" algn="l">
              <a:spcBef>
                <a:spcPts val="600"/>
              </a:spcBef>
              <a:spcAft>
                <a:spcPts val="0"/>
              </a:spcAft>
              <a:buSzPts val="2000"/>
              <a:buChar char=""/>
              <a:defRPr sz="2000"/>
            </a:lvl9pPr>
          </a:lstStyle>
          <a:p>
            <a:endParaRPr/>
          </a:p>
        </p:txBody>
      </p:sp>
      <p:sp>
        <p:nvSpPr>
          <p:cNvPr id="113" name="Google Shape;113;p1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420"/>
              </a:spcBef>
              <a:spcAft>
                <a:spcPts val="0"/>
              </a:spcAft>
              <a:buSzPts val="1400"/>
              <a:buNone/>
              <a:defRPr sz="1400"/>
            </a:lvl1pPr>
            <a:lvl2pPr marL="914400" lvl="1" indent="-228600" algn="l">
              <a:spcBef>
                <a:spcPts val="360"/>
              </a:spcBef>
              <a:spcAft>
                <a:spcPts val="0"/>
              </a:spcAft>
              <a:buSzPts val="1200"/>
              <a:buNone/>
              <a:defRPr sz="1200"/>
            </a:lvl2pPr>
            <a:lvl3pPr marL="1371600" lvl="2" indent="-228600" algn="l">
              <a:spcBef>
                <a:spcPts val="300"/>
              </a:spcBef>
              <a:spcAft>
                <a:spcPts val="0"/>
              </a:spcAft>
              <a:buSzPts val="1000"/>
              <a:buNone/>
              <a:defRPr sz="1000"/>
            </a:lvl3pPr>
            <a:lvl4pPr marL="1828800" lvl="3" indent="-228600" algn="l">
              <a:spcBef>
                <a:spcPts val="270"/>
              </a:spcBef>
              <a:spcAft>
                <a:spcPts val="0"/>
              </a:spcAft>
              <a:buSzPts val="900"/>
              <a:buNone/>
              <a:defRPr sz="900"/>
            </a:lvl4pPr>
            <a:lvl5pPr marL="2286000" lvl="4" indent="-228600" algn="l">
              <a:spcBef>
                <a:spcPts val="270"/>
              </a:spcBef>
              <a:spcAft>
                <a:spcPts val="0"/>
              </a:spcAft>
              <a:buSzPts val="900"/>
              <a:buNone/>
              <a:defRPr sz="900"/>
            </a:lvl5pPr>
            <a:lvl6pPr marL="2743200" lvl="5" indent="-228600" algn="l">
              <a:spcBef>
                <a:spcPts val="270"/>
              </a:spcBef>
              <a:spcAft>
                <a:spcPts val="0"/>
              </a:spcAft>
              <a:buSzPts val="900"/>
              <a:buNone/>
              <a:defRPr sz="900"/>
            </a:lvl6pPr>
            <a:lvl7pPr marL="3200400" lvl="6" indent="-228600" algn="l">
              <a:spcBef>
                <a:spcPts val="270"/>
              </a:spcBef>
              <a:spcAft>
                <a:spcPts val="0"/>
              </a:spcAft>
              <a:buSzPts val="900"/>
              <a:buNone/>
              <a:defRPr sz="900"/>
            </a:lvl7pPr>
            <a:lvl8pPr marL="3657600" lvl="7" indent="-228600" algn="l">
              <a:spcBef>
                <a:spcPts val="270"/>
              </a:spcBef>
              <a:spcAft>
                <a:spcPts val="0"/>
              </a:spcAft>
              <a:buSzPts val="900"/>
              <a:buNone/>
              <a:defRPr sz="900"/>
            </a:lvl8pPr>
            <a:lvl9pPr marL="4114800" lvl="8" indent="-228600" algn="l">
              <a:spcBef>
                <a:spcPts val="270"/>
              </a:spcBef>
              <a:spcAft>
                <a:spcPts val="0"/>
              </a:spcAft>
              <a:buSzPts val="900"/>
              <a:buNone/>
              <a:defRPr sz="900"/>
            </a:lvl9pPr>
          </a:lstStyle>
          <a:p>
            <a:endParaRPr/>
          </a:p>
        </p:txBody>
      </p:sp>
      <p:sp>
        <p:nvSpPr>
          <p:cNvPr id="114" name="Google Shape;114;p17"/>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 name="Google Shape;115;p17"/>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17"/>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7"/>
        <p:cNvGrpSpPr/>
        <p:nvPr/>
      </p:nvGrpSpPr>
      <p:grpSpPr>
        <a:xfrm>
          <a:off x="0" y="0"/>
          <a:ext cx="0" cy="0"/>
          <a:chOff x="0" y="0"/>
          <a:chExt cx="0" cy="0"/>
        </a:xfrm>
      </p:grpSpPr>
      <p:sp>
        <p:nvSpPr>
          <p:cNvPr id="118" name="Google Shape;118;p18"/>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18"/>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18"/>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1"/>
        <p:cNvGrpSpPr/>
        <p:nvPr/>
      </p:nvGrpSpPr>
      <p:grpSpPr>
        <a:xfrm>
          <a:off x="0" y="0"/>
          <a:ext cx="0" cy="0"/>
          <a:chOff x="0" y="0"/>
          <a:chExt cx="0" cy="0"/>
        </a:xfrm>
      </p:grpSpPr>
      <p:sp>
        <p:nvSpPr>
          <p:cNvPr id="122" name="Google Shape;122;p19"/>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 name="Google Shape;123;p19"/>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p19"/>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19"/>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2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20"/>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720"/>
              </a:spcBef>
              <a:spcAft>
                <a:spcPts val="0"/>
              </a:spcAft>
              <a:buSzPts val="2400"/>
              <a:buNone/>
              <a:defRPr sz="2400" b="1"/>
            </a:lvl1pPr>
            <a:lvl2pPr marL="914400" lvl="1" indent="-228600" algn="l">
              <a:spcBef>
                <a:spcPts val="600"/>
              </a:spcBef>
              <a:spcAft>
                <a:spcPts val="0"/>
              </a:spcAft>
              <a:buSzPts val="2000"/>
              <a:buNone/>
              <a:defRPr sz="2000" b="1"/>
            </a:lvl2pPr>
            <a:lvl3pPr marL="1371600" lvl="2" indent="-228600" algn="l">
              <a:spcBef>
                <a:spcPts val="540"/>
              </a:spcBef>
              <a:spcAft>
                <a:spcPts val="0"/>
              </a:spcAft>
              <a:buSzPts val="1800"/>
              <a:buNone/>
              <a:defRPr sz="1800" b="1"/>
            </a:lvl3pPr>
            <a:lvl4pPr marL="1828800" lvl="3" indent="-228600" algn="l">
              <a:spcBef>
                <a:spcPts val="480"/>
              </a:spcBef>
              <a:spcAft>
                <a:spcPts val="0"/>
              </a:spcAft>
              <a:buSzPts val="1600"/>
              <a:buNone/>
              <a:defRPr sz="1600" b="1"/>
            </a:lvl4pPr>
            <a:lvl5pPr marL="2286000" lvl="4" indent="-228600" algn="l">
              <a:spcBef>
                <a:spcPts val="480"/>
              </a:spcBef>
              <a:spcAft>
                <a:spcPts val="0"/>
              </a:spcAft>
              <a:buSzPts val="1600"/>
              <a:buNone/>
              <a:defRPr sz="1600" b="1"/>
            </a:lvl5pPr>
            <a:lvl6pPr marL="2743200" lvl="5" indent="-228600" algn="l">
              <a:spcBef>
                <a:spcPts val="480"/>
              </a:spcBef>
              <a:spcAft>
                <a:spcPts val="0"/>
              </a:spcAft>
              <a:buSzPts val="1600"/>
              <a:buNone/>
              <a:defRPr sz="1600" b="1"/>
            </a:lvl6pPr>
            <a:lvl7pPr marL="3200400" lvl="6" indent="-228600" algn="l">
              <a:spcBef>
                <a:spcPts val="480"/>
              </a:spcBef>
              <a:spcAft>
                <a:spcPts val="0"/>
              </a:spcAft>
              <a:buSzPts val="1600"/>
              <a:buNone/>
              <a:defRPr sz="1600" b="1"/>
            </a:lvl7pPr>
            <a:lvl8pPr marL="3657600" lvl="7" indent="-228600" algn="l">
              <a:spcBef>
                <a:spcPts val="480"/>
              </a:spcBef>
              <a:spcAft>
                <a:spcPts val="0"/>
              </a:spcAft>
              <a:buSzPts val="1600"/>
              <a:buNone/>
              <a:defRPr sz="1600" b="1"/>
            </a:lvl8pPr>
            <a:lvl9pPr marL="4114800" lvl="8" indent="-228600" algn="l">
              <a:spcBef>
                <a:spcPts val="480"/>
              </a:spcBef>
              <a:spcAft>
                <a:spcPts val="0"/>
              </a:spcAft>
              <a:buSzPts val="1600"/>
              <a:buNone/>
              <a:defRPr sz="1600" b="1"/>
            </a:lvl9pPr>
          </a:lstStyle>
          <a:p>
            <a:endParaRPr/>
          </a:p>
        </p:txBody>
      </p:sp>
      <p:sp>
        <p:nvSpPr>
          <p:cNvPr id="129" name="Google Shape;129;p20"/>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720"/>
              </a:spcBef>
              <a:spcAft>
                <a:spcPts val="0"/>
              </a:spcAft>
              <a:buSzPts val="2400"/>
              <a:buChar char="4"/>
              <a:defRPr sz="2400"/>
            </a:lvl1pPr>
            <a:lvl2pPr marL="914400" lvl="1" indent="-355600" algn="l">
              <a:spcBef>
                <a:spcPts val="600"/>
              </a:spcBef>
              <a:spcAft>
                <a:spcPts val="0"/>
              </a:spcAft>
              <a:buSzPts val="2000"/>
              <a:buChar char="4"/>
              <a:defRPr sz="2000"/>
            </a:lvl2pPr>
            <a:lvl3pPr marL="1371600" lvl="2" indent="-342900" algn="l">
              <a:spcBef>
                <a:spcPts val="540"/>
              </a:spcBef>
              <a:spcAft>
                <a:spcPts val="0"/>
              </a:spcAft>
              <a:buSzPts val="1800"/>
              <a:buChar char="4"/>
              <a:defRPr sz="1800"/>
            </a:lvl3pPr>
            <a:lvl4pPr marL="1828800" lvl="3" indent="-330200" algn="l">
              <a:spcBef>
                <a:spcPts val="480"/>
              </a:spcBef>
              <a:spcAft>
                <a:spcPts val="0"/>
              </a:spcAft>
              <a:buSzPts val="1600"/>
              <a:buChar char=""/>
              <a:defRPr sz="1600"/>
            </a:lvl4pPr>
            <a:lvl5pPr marL="2286000" lvl="4" indent="-330200" algn="l">
              <a:spcBef>
                <a:spcPts val="480"/>
              </a:spcBef>
              <a:spcAft>
                <a:spcPts val="0"/>
              </a:spcAft>
              <a:buSzPts val="1600"/>
              <a:buChar char=""/>
              <a:defRPr sz="1600"/>
            </a:lvl5pPr>
            <a:lvl6pPr marL="2743200" lvl="5" indent="-330200" algn="l">
              <a:spcBef>
                <a:spcPts val="480"/>
              </a:spcBef>
              <a:spcAft>
                <a:spcPts val="0"/>
              </a:spcAft>
              <a:buSzPts val="1600"/>
              <a:buChar char=""/>
              <a:defRPr sz="1600"/>
            </a:lvl6pPr>
            <a:lvl7pPr marL="3200400" lvl="6" indent="-330200" algn="l">
              <a:spcBef>
                <a:spcPts val="480"/>
              </a:spcBef>
              <a:spcAft>
                <a:spcPts val="0"/>
              </a:spcAft>
              <a:buSzPts val="1600"/>
              <a:buChar char=""/>
              <a:defRPr sz="1600"/>
            </a:lvl7pPr>
            <a:lvl8pPr marL="3657600" lvl="7" indent="-330200" algn="l">
              <a:spcBef>
                <a:spcPts val="480"/>
              </a:spcBef>
              <a:spcAft>
                <a:spcPts val="0"/>
              </a:spcAft>
              <a:buSzPts val="1600"/>
              <a:buChar char=""/>
              <a:defRPr sz="1600"/>
            </a:lvl8pPr>
            <a:lvl9pPr marL="4114800" lvl="8" indent="-330200" algn="l">
              <a:spcBef>
                <a:spcPts val="480"/>
              </a:spcBef>
              <a:spcAft>
                <a:spcPts val="0"/>
              </a:spcAft>
              <a:buSzPts val="1600"/>
              <a:buChar char=""/>
              <a:defRPr sz="1600"/>
            </a:lvl9pPr>
          </a:lstStyle>
          <a:p>
            <a:endParaRPr/>
          </a:p>
        </p:txBody>
      </p:sp>
      <p:sp>
        <p:nvSpPr>
          <p:cNvPr id="130" name="Google Shape;130;p20"/>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720"/>
              </a:spcBef>
              <a:spcAft>
                <a:spcPts val="0"/>
              </a:spcAft>
              <a:buSzPts val="2400"/>
              <a:buNone/>
              <a:defRPr sz="2400" b="1"/>
            </a:lvl1pPr>
            <a:lvl2pPr marL="914400" lvl="1" indent="-228600" algn="l">
              <a:spcBef>
                <a:spcPts val="600"/>
              </a:spcBef>
              <a:spcAft>
                <a:spcPts val="0"/>
              </a:spcAft>
              <a:buSzPts val="2000"/>
              <a:buNone/>
              <a:defRPr sz="2000" b="1"/>
            </a:lvl2pPr>
            <a:lvl3pPr marL="1371600" lvl="2" indent="-228600" algn="l">
              <a:spcBef>
                <a:spcPts val="540"/>
              </a:spcBef>
              <a:spcAft>
                <a:spcPts val="0"/>
              </a:spcAft>
              <a:buSzPts val="1800"/>
              <a:buNone/>
              <a:defRPr sz="1800" b="1"/>
            </a:lvl3pPr>
            <a:lvl4pPr marL="1828800" lvl="3" indent="-228600" algn="l">
              <a:spcBef>
                <a:spcPts val="480"/>
              </a:spcBef>
              <a:spcAft>
                <a:spcPts val="0"/>
              </a:spcAft>
              <a:buSzPts val="1600"/>
              <a:buNone/>
              <a:defRPr sz="1600" b="1"/>
            </a:lvl4pPr>
            <a:lvl5pPr marL="2286000" lvl="4" indent="-228600" algn="l">
              <a:spcBef>
                <a:spcPts val="480"/>
              </a:spcBef>
              <a:spcAft>
                <a:spcPts val="0"/>
              </a:spcAft>
              <a:buSzPts val="1600"/>
              <a:buNone/>
              <a:defRPr sz="1600" b="1"/>
            </a:lvl5pPr>
            <a:lvl6pPr marL="2743200" lvl="5" indent="-228600" algn="l">
              <a:spcBef>
                <a:spcPts val="480"/>
              </a:spcBef>
              <a:spcAft>
                <a:spcPts val="0"/>
              </a:spcAft>
              <a:buSzPts val="1600"/>
              <a:buNone/>
              <a:defRPr sz="1600" b="1"/>
            </a:lvl6pPr>
            <a:lvl7pPr marL="3200400" lvl="6" indent="-228600" algn="l">
              <a:spcBef>
                <a:spcPts val="480"/>
              </a:spcBef>
              <a:spcAft>
                <a:spcPts val="0"/>
              </a:spcAft>
              <a:buSzPts val="1600"/>
              <a:buNone/>
              <a:defRPr sz="1600" b="1"/>
            </a:lvl7pPr>
            <a:lvl8pPr marL="3657600" lvl="7" indent="-228600" algn="l">
              <a:spcBef>
                <a:spcPts val="480"/>
              </a:spcBef>
              <a:spcAft>
                <a:spcPts val="0"/>
              </a:spcAft>
              <a:buSzPts val="1600"/>
              <a:buNone/>
              <a:defRPr sz="1600" b="1"/>
            </a:lvl8pPr>
            <a:lvl9pPr marL="4114800" lvl="8" indent="-228600" algn="l">
              <a:spcBef>
                <a:spcPts val="480"/>
              </a:spcBef>
              <a:spcAft>
                <a:spcPts val="0"/>
              </a:spcAft>
              <a:buSzPts val="1600"/>
              <a:buNone/>
              <a:defRPr sz="1600" b="1"/>
            </a:lvl9pPr>
          </a:lstStyle>
          <a:p>
            <a:endParaRPr/>
          </a:p>
        </p:txBody>
      </p:sp>
      <p:sp>
        <p:nvSpPr>
          <p:cNvPr id="131" name="Google Shape;131;p20"/>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720"/>
              </a:spcBef>
              <a:spcAft>
                <a:spcPts val="0"/>
              </a:spcAft>
              <a:buSzPts val="2400"/>
              <a:buChar char="4"/>
              <a:defRPr sz="2400"/>
            </a:lvl1pPr>
            <a:lvl2pPr marL="914400" lvl="1" indent="-355600" algn="l">
              <a:spcBef>
                <a:spcPts val="600"/>
              </a:spcBef>
              <a:spcAft>
                <a:spcPts val="0"/>
              </a:spcAft>
              <a:buSzPts val="2000"/>
              <a:buChar char="4"/>
              <a:defRPr sz="2000"/>
            </a:lvl2pPr>
            <a:lvl3pPr marL="1371600" lvl="2" indent="-342900" algn="l">
              <a:spcBef>
                <a:spcPts val="540"/>
              </a:spcBef>
              <a:spcAft>
                <a:spcPts val="0"/>
              </a:spcAft>
              <a:buSzPts val="1800"/>
              <a:buChar char="4"/>
              <a:defRPr sz="1800"/>
            </a:lvl3pPr>
            <a:lvl4pPr marL="1828800" lvl="3" indent="-330200" algn="l">
              <a:spcBef>
                <a:spcPts val="480"/>
              </a:spcBef>
              <a:spcAft>
                <a:spcPts val="0"/>
              </a:spcAft>
              <a:buSzPts val="1600"/>
              <a:buChar char=""/>
              <a:defRPr sz="1600"/>
            </a:lvl4pPr>
            <a:lvl5pPr marL="2286000" lvl="4" indent="-330200" algn="l">
              <a:spcBef>
                <a:spcPts val="480"/>
              </a:spcBef>
              <a:spcAft>
                <a:spcPts val="0"/>
              </a:spcAft>
              <a:buSzPts val="1600"/>
              <a:buChar char=""/>
              <a:defRPr sz="1600"/>
            </a:lvl5pPr>
            <a:lvl6pPr marL="2743200" lvl="5" indent="-330200" algn="l">
              <a:spcBef>
                <a:spcPts val="480"/>
              </a:spcBef>
              <a:spcAft>
                <a:spcPts val="0"/>
              </a:spcAft>
              <a:buSzPts val="1600"/>
              <a:buChar char=""/>
              <a:defRPr sz="1600"/>
            </a:lvl6pPr>
            <a:lvl7pPr marL="3200400" lvl="6" indent="-330200" algn="l">
              <a:spcBef>
                <a:spcPts val="480"/>
              </a:spcBef>
              <a:spcAft>
                <a:spcPts val="0"/>
              </a:spcAft>
              <a:buSzPts val="1600"/>
              <a:buChar char=""/>
              <a:defRPr sz="1600"/>
            </a:lvl7pPr>
            <a:lvl8pPr marL="3657600" lvl="7" indent="-330200" algn="l">
              <a:spcBef>
                <a:spcPts val="480"/>
              </a:spcBef>
              <a:spcAft>
                <a:spcPts val="0"/>
              </a:spcAft>
              <a:buSzPts val="1600"/>
              <a:buChar char=""/>
              <a:defRPr sz="1600"/>
            </a:lvl8pPr>
            <a:lvl9pPr marL="4114800" lvl="8" indent="-330200" algn="l">
              <a:spcBef>
                <a:spcPts val="480"/>
              </a:spcBef>
              <a:spcAft>
                <a:spcPts val="0"/>
              </a:spcAft>
              <a:buSzPts val="1600"/>
              <a:buChar char=""/>
              <a:defRPr sz="1600"/>
            </a:lvl9pPr>
          </a:lstStyle>
          <a:p>
            <a:endParaRPr/>
          </a:p>
        </p:txBody>
      </p:sp>
      <p:sp>
        <p:nvSpPr>
          <p:cNvPr id="132" name="Google Shape;132;p20"/>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20"/>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4" name="Google Shape;134;p20"/>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35"/>
        <p:cNvGrpSpPr/>
        <p:nvPr/>
      </p:nvGrpSpPr>
      <p:grpSpPr>
        <a:xfrm>
          <a:off x="0" y="0"/>
          <a:ext cx="0" cy="0"/>
          <a:chOff x="0" y="0"/>
          <a:chExt cx="0" cy="0"/>
        </a:xfrm>
      </p:grpSpPr>
      <p:sp>
        <p:nvSpPr>
          <p:cNvPr id="136" name="Google Shape;136;p21"/>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21"/>
          <p:cNvSpPr txBox="1">
            <a:spLocks noGrp="1"/>
          </p:cNvSpPr>
          <p:nvPr>
            <p:ph type="body" idx="1"/>
          </p:nvPr>
        </p:nvSpPr>
        <p:spPr>
          <a:xfrm>
            <a:off x="220663" y="1895475"/>
            <a:ext cx="4270375" cy="4673600"/>
          </a:xfrm>
          <a:prstGeom prst="rect">
            <a:avLst/>
          </a:prstGeom>
          <a:noFill/>
          <a:ln>
            <a:noFill/>
          </a:ln>
        </p:spPr>
        <p:txBody>
          <a:bodyPr spcFirstLastPara="1" wrap="square" lIns="91425" tIns="45700" rIns="91425" bIns="45700" anchor="t" anchorCtr="0">
            <a:noAutofit/>
          </a:bodyPr>
          <a:lstStyle>
            <a:lvl1pPr marL="457200" lvl="0" indent="-406400" algn="l">
              <a:spcBef>
                <a:spcPts val="840"/>
              </a:spcBef>
              <a:spcAft>
                <a:spcPts val="0"/>
              </a:spcAft>
              <a:buSzPts val="2800"/>
              <a:buChar char="4"/>
              <a:defRPr sz="2800"/>
            </a:lvl1pPr>
            <a:lvl2pPr marL="914400" lvl="1" indent="-381000" algn="l">
              <a:spcBef>
                <a:spcPts val="720"/>
              </a:spcBef>
              <a:spcAft>
                <a:spcPts val="0"/>
              </a:spcAft>
              <a:buSzPts val="2400"/>
              <a:buChar char="4"/>
              <a:defRPr sz="2400"/>
            </a:lvl2pPr>
            <a:lvl3pPr marL="1371600" lvl="2" indent="-355600" algn="l">
              <a:spcBef>
                <a:spcPts val="600"/>
              </a:spcBef>
              <a:spcAft>
                <a:spcPts val="0"/>
              </a:spcAft>
              <a:buSzPts val="2000"/>
              <a:buChar char="4"/>
              <a:defRPr sz="2000"/>
            </a:lvl3pPr>
            <a:lvl4pPr marL="1828800" lvl="3" indent="-342900" algn="l">
              <a:spcBef>
                <a:spcPts val="540"/>
              </a:spcBef>
              <a:spcAft>
                <a:spcPts val="0"/>
              </a:spcAft>
              <a:buSzPts val="1800"/>
              <a:buChar char=""/>
              <a:defRPr sz="1800"/>
            </a:lvl4pPr>
            <a:lvl5pPr marL="2286000" lvl="4" indent="-342900" algn="l">
              <a:spcBef>
                <a:spcPts val="540"/>
              </a:spcBef>
              <a:spcAft>
                <a:spcPts val="0"/>
              </a:spcAft>
              <a:buSzPts val="1800"/>
              <a:buChar char=""/>
              <a:defRPr sz="1800"/>
            </a:lvl5pPr>
            <a:lvl6pPr marL="2743200" lvl="5" indent="-342900" algn="l">
              <a:spcBef>
                <a:spcPts val="540"/>
              </a:spcBef>
              <a:spcAft>
                <a:spcPts val="0"/>
              </a:spcAft>
              <a:buSzPts val="1800"/>
              <a:buChar char=""/>
              <a:defRPr sz="1800"/>
            </a:lvl6pPr>
            <a:lvl7pPr marL="3200400" lvl="6" indent="-342900" algn="l">
              <a:spcBef>
                <a:spcPts val="540"/>
              </a:spcBef>
              <a:spcAft>
                <a:spcPts val="0"/>
              </a:spcAft>
              <a:buSzPts val="1800"/>
              <a:buChar char=""/>
              <a:defRPr sz="1800"/>
            </a:lvl7pPr>
            <a:lvl8pPr marL="3657600" lvl="7" indent="-342900" algn="l">
              <a:spcBef>
                <a:spcPts val="540"/>
              </a:spcBef>
              <a:spcAft>
                <a:spcPts val="0"/>
              </a:spcAft>
              <a:buSzPts val="1800"/>
              <a:buChar char=""/>
              <a:defRPr sz="1800"/>
            </a:lvl8pPr>
            <a:lvl9pPr marL="4114800" lvl="8" indent="-342900" algn="l">
              <a:spcBef>
                <a:spcPts val="540"/>
              </a:spcBef>
              <a:spcAft>
                <a:spcPts val="0"/>
              </a:spcAft>
              <a:buSzPts val="1800"/>
              <a:buChar char=""/>
              <a:defRPr sz="1800"/>
            </a:lvl9pPr>
          </a:lstStyle>
          <a:p>
            <a:endParaRPr/>
          </a:p>
        </p:txBody>
      </p:sp>
      <p:sp>
        <p:nvSpPr>
          <p:cNvPr id="138" name="Google Shape;138;p21"/>
          <p:cNvSpPr txBox="1">
            <a:spLocks noGrp="1"/>
          </p:cNvSpPr>
          <p:nvPr>
            <p:ph type="body" idx="2"/>
          </p:nvPr>
        </p:nvSpPr>
        <p:spPr>
          <a:xfrm>
            <a:off x="4643438" y="1895475"/>
            <a:ext cx="4271962" cy="4673600"/>
          </a:xfrm>
          <a:prstGeom prst="rect">
            <a:avLst/>
          </a:prstGeom>
          <a:noFill/>
          <a:ln>
            <a:noFill/>
          </a:ln>
        </p:spPr>
        <p:txBody>
          <a:bodyPr spcFirstLastPara="1" wrap="square" lIns="91425" tIns="45700" rIns="91425" bIns="45700" anchor="t" anchorCtr="0">
            <a:noAutofit/>
          </a:bodyPr>
          <a:lstStyle>
            <a:lvl1pPr marL="457200" lvl="0" indent="-406400" algn="l">
              <a:spcBef>
                <a:spcPts val="840"/>
              </a:spcBef>
              <a:spcAft>
                <a:spcPts val="0"/>
              </a:spcAft>
              <a:buSzPts val="2800"/>
              <a:buChar char="4"/>
              <a:defRPr sz="2800"/>
            </a:lvl1pPr>
            <a:lvl2pPr marL="914400" lvl="1" indent="-381000" algn="l">
              <a:spcBef>
                <a:spcPts val="720"/>
              </a:spcBef>
              <a:spcAft>
                <a:spcPts val="0"/>
              </a:spcAft>
              <a:buSzPts val="2400"/>
              <a:buChar char="4"/>
              <a:defRPr sz="2400"/>
            </a:lvl2pPr>
            <a:lvl3pPr marL="1371600" lvl="2" indent="-355600" algn="l">
              <a:spcBef>
                <a:spcPts val="600"/>
              </a:spcBef>
              <a:spcAft>
                <a:spcPts val="0"/>
              </a:spcAft>
              <a:buSzPts val="2000"/>
              <a:buChar char="4"/>
              <a:defRPr sz="2000"/>
            </a:lvl3pPr>
            <a:lvl4pPr marL="1828800" lvl="3" indent="-342900" algn="l">
              <a:spcBef>
                <a:spcPts val="540"/>
              </a:spcBef>
              <a:spcAft>
                <a:spcPts val="0"/>
              </a:spcAft>
              <a:buSzPts val="1800"/>
              <a:buChar char=""/>
              <a:defRPr sz="1800"/>
            </a:lvl4pPr>
            <a:lvl5pPr marL="2286000" lvl="4" indent="-342900" algn="l">
              <a:spcBef>
                <a:spcPts val="540"/>
              </a:spcBef>
              <a:spcAft>
                <a:spcPts val="0"/>
              </a:spcAft>
              <a:buSzPts val="1800"/>
              <a:buChar char=""/>
              <a:defRPr sz="1800"/>
            </a:lvl5pPr>
            <a:lvl6pPr marL="2743200" lvl="5" indent="-342900" algn="l">
              <a:spcBef>
                <a:spcPts val="540"/>
              </a:spcBef>
              <a:spcAft>
                <a:spcPts val="0"/>
              </a:spcAft>
              <a:buSzPts val="1800"/>
              <a:buChar char=""/>
              <a:defRPr sz="1800"/>
            </a:lvl6pPr>
            <a:lvl7pPr marL="3200400" lvl="6" indent="-342900" algn="l">
              <a:spcBef>
                <a:spcPts val="540"/>
              </a:spcBef>
              <a:spcAft>
                <a:spcPts val="0"/>
              </a:spcAft>
              <a:buSzPts val="1800"/>
              <a:buChar char=""/>
              <a:defRPr sz="1800"/>
            </a:lvl7pPr>
            <a:lvl8pPr marL="3657600" lvl="7" indent="-342900" algn="l">
              <a:spcBef>
                <a:spcPts val="540"/>
              </a:spcBef>
              <a:spcAft>
                <a:spcPts val="0"/>
              </a:spcAft>
              <a:buSzPts val="1800"/>
              <a:buChar char=""/>
              <a:defRPr sz="1800"/>
            </a:lvl8pPr>
            <a:lvl9pPr marL="4114800" lvl="8" indent="-342900" algn="l">
              <a:spcBef>
                <a:spcPts val="540"/>
              </a:spcBef>
              <a:spcAft>
                <a:spcPts val="0"/>
              </a:spcAft>
              <a:buSzPts val="1800"/>
              <a:buChar char=""/>
              <a:defRPr sz="1800"/>
            </a:lvl9pPr>
          </a:lstStyle>
          <a:p>
            <a:endParaRPr/>
          </a:p>
        </p:txBody>
      </p:sp>
      <p:sp>
        <p:nvSpPr>
          <p:cNvPr id="139" name="Google Shape;139;p21"/>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21"/>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p21"/>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Вертикальный заголовок и текст" type="vertTitleAndTx">
  <p:cSld name="VERTICAL_TITLE_AND_VERTICAL_TEX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3"/>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2"/>
        <p:cNvGrpSpPr/>
        <p:nvPr/>
      </p:nvGrpSpPr>
      <p:grpSpPr>
        <a:xfrm>
          <a:off x="0" y="0"/>
          <a:ext cx="0" cy="0"/>
          <a:chOff x="0" y="0"/>
          <a:chExt cx="0" cy="0"/>
        </a:xfrm>
      </p:grpSpPr>
      <p:sp>
        <p:nvSpPr>
          <p:cNvPr id="143" name="Google Shape;143;p2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2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600"/>
              </a:spcBef>
              <a:spcAft>
                <a:spcPts val="0"/>
              </a:spcAft>
              <a:buSzPts val="2000"/>
              <a:buNone/>
              <a:defRPr sz="2000"/>
            </a:lvl1pPr>
            <a:lvl2pPr marL="914400" lvl="1" indent="-228600" algn="l">
              <a:spcBef>
                <a:spcPts val="540"/>
              </a:spcBef>
              <a:spcAft>
                <a:spcPts val="0"/>
              </a:spcAft>
              <a:buSzPts val="1800"/>
              <a:buNone/>
              <a:defRPr sz="1800"/>
            </a:lvl2pPr>
            <a:lvl3pPr marL="1371600" lvl="2" indent="-228600" algn="l">
              <a:spcBef>
                <a:spcPts val="480"/>
              </a:spcBef>
              <a:spcAft>
                <a:spcPts val="0"/>
              </a:spcAft>
              <a:buSzPts val="1600"/>
              <a:buNone/>
              <a:defRPr sz="1600"/>
            </a:lvl3pPr>
            <a:lvl4pPr marL="1828800" lvl="3" indent="-228600" algn="l">
              <a:spcBef>
                <a:spcPts val="420"/>
              </a:spcBef>
              <a:spcAft>
                <a:spcPts val="0"/>
              </a:spcAft>
              <a:buSzPts val="1400"/>
              <a:buNone/>
              <a:defRPr sz="1400"/>
            </a:lvl4pPr>
            <a:lvl5pPr marL="2286000" lvl="4" indent="-228600" algn="l">
              <a:spcBef>
                <a:spcPts val="420"/>
              </a:spcBef>
              <a:spcAft>
                <a:spcPts val="0"/>
              </a:spcAft>
              <a:buSzPts val="1400"/>
              <a:buNone/>
              <a:defRPr sz="1400"/>
            </a:lvl5pPr>
            <a:lvl6pPr marL="2743200" lvl="5" indent="-228600" algn="l">
              <a:spcBef>
                <a:spcPts val="420"/>
              </a:spcBef>
              <a:spcAft>
                <a:spcPts val="0"/>
              </a:spcAft>
              <a:buSzPts val="1400"/>
              <a:buNone/>
              <a:defRPr sz="1400"/>
            </a:lvl6pPr>
            <a:lvl7pPr marL="3200400" lvl="6" indent="-228600" algn="l">
              <a:spcBef>
                <a:spcPts val="420"/>
              </a:spcBef>
              <a:spcAft>
                <a:spcPts val="0"/>
              </a:spcAft>
              <a:buSzPts val="1400"/>
              <a:buNone/>
              <a:defRPr sz="1400"/>
            </a:lvl7pPr>
            <a:lvl8pPr marL="3657600" lvl="7" indent="-228600" algn="l">
              <a:spcBef>
                <a:spcPts val="420"/>
              </a:spcBef>
              <a:spcAft>
                <a:spcPts val="0"/>
              </a:spcAft>
              <a:buSzPts val="1400"/>
              <a:buNone/>
              <a:defRPr sz="1400"/>
            </a:lvl8pPr>
            <a:lvl9pPr marL="4114800" lvl="8" indent="-228600" algn="l">
              <a:spcBef>
                <a:spcPts val="420"/>
              </a:spcBef>
              <a:spcAft>
                <a:spcPts val="0"/>
              </a:spcAft>
              <a:buSzPts val="1400"/>
              <a:buNone/>
              <a:defRPr sz="1400"/>
            </a:lvl9pPr>
          </a:lstStyle>
          <a:p>
            <a:endParaRPr/>
          </a:p>
        </p:txBody>
      </p:sp>
      <p:sp>
        <p:nvSpPr>
          <p:cNvPr id="145" name="Google Shape;145;p22"/>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p22"/>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 name="Google Shape;147;p22"/>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8"/>
        <p:cNvGrpSpPr/>
        <p:nvPr/>
      </p:nvGrpSpPr>
      <p:grpSpPr>
        <a:xfrm>
          <a:off x="0" y="0"/>
          <a:ext cx="0" cy="0"/>
          <a:chOff x="0" y="0"/>
          <a:chExt cx="0" cy="0"/>
        </a:xfrm>
      </p:grpSpPr>
      <p:sp>
        <p:nvSpPr>
          <p:cNvPr id="149" name="Google Shape;149;p23"/>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23"/>
          <p:cNvSpPr txBox="1">
            <a:spLocks noGrp="1"/>
          </p:cNvSpPr>
          <p:nvPr>
            <p:ph type="body" idx="1"/>
          </p:nvPr>
        </p:nvSpPr>
        <p:spPr>
          <a:xfrm>
            <a:off x="220662" y="1895475"/>
            <a:ext cx="8694737" cy="4673600"/>
          </a:xfrm>
          <a:prstGeom prst="rect">
            <a:avLst/>
          </a:prstGeom>
          <a:noFill/>
          <a:ln>
            <a:noFill/>
          </a:ln>
        </p:spPr>
        <p:txBody>
          <a:bodyPr spcFirstLastPara="1" wrap="square" lIns="91425" tIns="45700" rIns="91425" bIns="45700" anchor="t" anchorCtr="0">
            <a:noAutofit/>
          </a:bodyPr>
          <a:lstStyle>
            <a:lvl1pPr marL="457200" lvl="0" indent="-342900" algn="l">
              <a:spcBef>
                <a:spcPts val="540"/>
              </a:spcBef>
              <a:spcAft>
                <a:spcPts val="0"/>
              </a:spcAft>
              <a:buSzPts val="1800"/>
              <a:buChar char="4"/>
              <a:defRPr/>
            </a:lvl1pPr>
            <a:lvl2pPr marL="914400" lvl="1" indent="-342900" algn="l">
              <a:spcBef>
                <a:spcPts val="540"/>
              </a:spcBef>
              <a:spcAft>
                <a:spcPts val="0"/>
              </a:spcAft>
              <a:buSzPts val="1800"/>
              <a:buChar char="4"/>
              <a:defRPr/>
            </a:lvl2pPr>
            <a:lvl3pPr marL="1371600" lvl="2" indent="-342900" algn="l">
              <a:spcBef>
                <a:spcPts val="540"/>
              </a:spcBef>
              <a:spcAft>
                <a:spcPts val="0"/>
              </a:spcAft>
              <a:buSzPts val="1800"/>
              <a:buChar char="4"/>
              <a:defRPr/>
            </a:lvl3pPr>
            <a:lvl4pPr marL="1828800" lvl="3" indent="-342900" algn="l">
              <a:spcBef>
                <a:spcPts val="540"/>
              </a:spcBef>
              <a:spcAft>
                <a:spcPts val="0"/>
              </a:spcAft>
              <a:buSzPts val="1800"/>
              <a:buChar char=""/>
              <a:defRPr/>
            </a:lvl4pPr>
            <a:lvl5pPr marL="2286000" lvl="4" indent="-342900" algn="l">
              <a:spcBef>
                <a:spcPts val="540"/>
              </a:spcBef>
              <a:spcAft>
                <a:spcPts val="0"/>
              </a:spcAft>
              <a:buSzPts val="1800"/>
              <a:buChar char=""/>
              <a:defRPr/>
            </a:lvl5pPr>
            <a:lvl6pPr marL="2743200" lvl="5" indent="-342900" algn="l">
              <a:spcBef>
                <a:spcPts val="540"/>
              </a:spcBef>
              <a:spcAft>
                <a:spcPts val="0"/>
              </a:spcAft>
              <a:buSzPts val="1800"/>
              <a:buChar char=""/>
              <a:defRPr/>
            </a:lvl6pPr>
            <a:lvl7pPr marL="3200400" lvl="6" indent="-342900" algn="l">
              <a:spcBef>
                <a:spcPts val="540"/>
              </a:spcBef>
              <a:spcAft>
                <a:spcPts val="0"/>
              </a:spcAft>
              <a:buSzPts val="1800"/>
              <a:buChar char=""/>
              <a:defRPr/>
            </a:lvl7pPr>
            <a:lvl8pPr marL="3657600" lvl="7" indent="-342900" algn="l">
              <a:spcBef>
                <a:spcPts val="540"/>
              </a:spcBef>
              <a:spcAft>
                <a:spcPts val="0"/>
              </a:spcAft>
              <a:buSzPts val="1800"/>
              <a:buChar char=""/>
              <a:defRPr/>
            </a:lvl8pPr>
            <a:lvl9pPr marL="4114800" lvl="8" indent="-342900" algn="l">
              <a:spcBef>
                <a:spcPts val="540"/>
              </a:spcBef>
              <a:spcAft>
                <a:spcPts val="0"/>
              </a:spcAft>
              <a:buSzPts val="1800"/>
              <a:buChar char=""/>
              <a:defRPr/>
            </a:lvl9pPr>
          </a:lstStyle>
          <a:p>
            <a:endParaRPr/>
          </a:p>
        </p:txBody>
      </p:sp>
      <p:sp>
        <p:nvSpPr>
          <p:cNvPr id="151" name="Google Shape;151;p23"/>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2" name="Google Shape;152;p23"/>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23"/>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4"/>
        <p:cNvGrpSpPr/>
        <p:nvPr/>
      </p:nvGrpSpPr>
      <p:grpSpPr>
        <a:xfrm>
          <a:off x="0" y="0"/>
          <a:ext cx="0" cy="0"/>
          <a:chOff x="0" y="0"/>
          <a:chExt cx="0" cy="0"/>
        </a:xfrm>
      </p:grpSpPr>
      <p:sp>
        <p:nvSpPr>
          <p:cNvPr id="155" name="Google Shape;155;p2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 name="Google Shape;156;p2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720"/>
              </a:spcBef>
              <a:spcAft>
                <a:spcPts val="0"/>
              </a:spcAft>
              <a:buSzPts val="2400"/>
              <a:buNone/>
              <a:defRPr/>
            </a:lvl1pPr>
            <a:lvl2pPr lvl="1" algn="ctr">
              <a:spcBef>
                <a:spcPts val="720"/>
              </a:spcBef>
              <a:spcAft>
                <a:spcPts val="0"/>
              </a:spcAft>
              <a:buSzPts val="2400"/>
              <a:buNone/>
              <a:defRPr/>
            </a:lvl2pPr>
            <a:lvl3pPr lvl="2" algn="ctr">
              <a:spcBef>
                <a:spcPts val="600"/>
              </a:spcBef>
              <a:spcAft>
                <a:spcPts val="0"/>
              </a:spcAft>
              <a:buSzPts val="2000"/>
              <a:buNone/>
              <a:defRPr/>
            </a:lvl3pPr>
            <a:lvl4pPr lvl="3" algn="ctr">
              <a:spcBef>
                <a:spcPts val="420"/>
              </a:spcBef>
              <a:spcAft>
                <a:spcPts val="0"/>
              </a:spcAft>
              <a:buSzPts val="1400"/>
              <a:buNone/>
              <a:defRPr/>
            </a:lvl4pPr>
            <a:lvl5pPr lvl="4" algn="ctr">
              <a:spcBef>
                <a:spcPts val="420"/>
              </a:spcBef>
              <a:spcAft>
                <a:spcPts val="0"/>
              </a:spcAft>
              <a:buSzPts val="1400"/>
              <a:buNone/>
              <a:defRPr/>
            </a:lvl5pPr>
            <a:lvl6pPr lvl="5" algn="ctr">
              <a:spcBef>
                <a:spcPts val="420"/>
              </a:spcBef>
              <a:spcAft>
                <a:spcPts val="0"/>
              </a:spcAft>
              <a:buSzPts val="1400"/>
              <a:buNone/>
              <a:defRPr/>
            </a:lvl6pPr>
            <a:lvl7pPr lvl="6" algn="ctr">
              <a:spcBef>
                <a:spcPts val="420"/>
              </a:spcBef>
              <a:spcAft>
                <a:spcPts val="0"/>
              </a:spcAft>
              <a:buSzPts val="1400"/>
              <a:buNone/>
              <a:defRPr/>
            </a:lvl7pPr>
            <a:lvl8pPr lvl="7" algn="ctr">
              <a:spcBef>
                <a:spcPts val="420"/>
              </a:spcBef>
              <a:spcAft>
                <a:spcPts val="0"/>
              </a:spcAft>
              <a:buSzPts val="1400"/>
              <a:buNone/>
              <a:defRPr/>
            </a:lvl8pPr>
            <a:lvl9pPr lvl="8" algn="ctr">
              <a:spcBef>
                <a:spcPts val="420"/>
              </a:spcBef>
              <a:spcAft>
                <a:spcPts val="0"/>
              </a:spcAft>
              <a:buSzPts val="1400"/>
              <a:buNone/>
              <a:defRPr/>
            </a:lvl9pPr>
          </a:lstStyle>
          <a:p>
            <a:endParaRPr/>
          </a:p>
        </p:txBody>
      </p:sp>
      <p:sp>
        <p:nvSpPr>
          <p:cNvPr id="157" name="Google Shape;157;p24"/>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8" name="Google Shape;158;p24"/>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9" name="Google Shape;159;p24"/>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6"/>
          <p:cNvSpPr txBox="1">
            <a:spLocks noGrp="1"/>
          </p:cNvSpPr>
          <p:nvPr>
            <p:ph type="title"/>
          </p:nvPr>
        </p:nvSpPr>
        <p:spPr>
          <a:xfrm rot="5400000">
            <a:off x="5395118" y="2834482"/>
            <a:ext cx="4525963" cy="20574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7" name="Google Shape;167;p26"/>
          <p:cNvSpPr txBox="1">
            <a:spLocks noGrp="1"/>
          </p:cNvSpPr>
          <p:nvPr>
            <p:ph type="body" idx="1"/>
          </p:nvPr>
        </p:nvSpPr>
        <p:spPr>
          <a:xfrm rot="5400000">
            <a:off x="1204119" y="853282"/>
            <a:ext cx="4525963" cy="6019800"/>
          </a:xfrm>
          <a:prstGeom prst="rect">
            <a:avLst/>
          </a:prstGeom>
          <a:noFill/>
          <a:ln>
            <a:noFill/>
          </a:ln>
        </p:spPr>
        <p:txBody>
          <a:bodyPr spcFirstLastPara="1" wrap="square" lIns="91425" tIns="45700" rIns="91425" bIns="45700" anchor="t" anchorCtr="0">
            <a:noAutofit/>
          </a:bodyPr>
          <a:lstStyle>
            <a:lvl1pPr marL="457200" marR="0" lvl="0" indent="-355600" algn="l" rtl="0">
              <a:spcBef>
                <a:spcPts val="600"/>
              </a:spcBef>
              <a:spcAft>
                <a:spcPts val="0"/>
              </a:spcAft>
              <a:buClr>
                <a:schemeClr val="accent1"/>
              </a:buClr>
              <a:buSzPts val="2000"/>
              <a:buFont typeface="Arimo"/>
              <a:buChar char="4"/>
              <a:defRPr sz="2000" b="0" i="0" u="none" strike="noStrike" cap="none">
                <a:solidFill>
                  <a:schemeClr val="dk1"/>
                </a:solidFill>
                <a:latin typeface="Arial"/>
                <a:ea typeface="Arial"/>
                <a:cs typeface="Arial"/>
                <a:sym typeface="Arial"/>
              </a:defRPr>
            </a:lvl1pPr>
            <a:lvl2pPr marL="914400" marR="0" lvl="1" indent="-406400" algn="l" rtl="0">
              <a:spcBef>
                <a:spcPts val="840"/>
              </a:spcBef>
              <a:spcAft>
                <a:spcPts val="0"/>
              </a:spcAft>
              <a:buClr>
                <a:schemeClr val="accent1"/>
              </a:buClr>
              <a:buSzPts val="2800"/>
              <a:buFont typeface="Arimo"/>
              <a:buChar char="4"/>
              <a:defRPr sz="2800" b="0" i="0" u="none" strike="noStrike" cap="none">
                <a:solidFill>
                  <a:schemeClr val="dk1"/>
                </a:solidFill>
                <a:latin typeface="Arial"/>
                <a:ea typeface="Arial"/>
                <a:cs typeface="Arial"/>
                <a:sym typeface="Arial"/>
              </a:defRPr>
            </a:lvl2pPr>
            <a:lvl3pPr marL="1371600" marR="0" lvl="2" indent="-381000" algn="l" rtl="0">
              <a:spcBef>
                <a:spcPts val="720"/>
              </a:spcBef>
              <a:spcAft>
                <a:spcPts val="0"/>
              </a:spcAft>
              <a:buClr>
                <a:schemeClr val="accent1"/>
              </a:buClr>
              <a:buSzPts val="2400"/>
              <a:buFont typeface="Arimo"/>
              <a:buChar char="4"/>
              <a:defRPr sz="2400" b="0" i="0" u="none" strike="noStrike" cap="none">
                <a:solidFill>
                  <a:schemeClr val="dk1"/>
                </a:solidFill>
                <a:latin typeface="Arial"/>
                <a:ea typeface="Arial"/>
                <a:cs typeface="Arial"/>
                <a:sym typeface="Arial"/>
              </a:defRPr>
            </a:lvl3pPr>
            <a:lvl4pPr marL="1828800" marR="0" lvl="3"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4pPr>
            <a:lvl5pPr marL="2286000" marR="0" lvl="4"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5pPr>
            <a:lvl6pPr marL="2743200" marR="0" lvl="5"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6pPr>
            <a:lvl7pPr marL="3200400" marR="0" lvl="6"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7pPr>
            <a:lvl8pPr marL="3657600" marR="0" lvl="7"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8pPr>
            <a:lvl9pPr marL="4114800" marR="0" lvl="8"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8"/>
        <p:cNvGrpSpPr/>
        <p:nvPr/>
      </p:nvGrpSpPr>
      <p:grpSpPr>
        <a:xfrm>
          <a:off x="0" y="0"/>
          <a:ext cx="0" cy="0"/>
          <a:chOff x="0" y="0"/>
          <a:chExt cx="0" cy="0"/>
        </a:xfrm>
      </p:grpSpPr>
      <p:sp>
        <p:nvSpPr>
          <p:cNvPr id="169" name="Google Shape;169;p27"/>
          <p:cNvSpPr txBox="1">
            <a:spLocks noGrp="1"/>
          </p:cNvSpPr>
          <p:nvPr>
            <p:ph type="title"/>
          </p:nvPr>
        </p:nvSpPr>
        <p:spPr>
          <a:xfrm>
            <a:off x="1817687" y="2217737"/>
            <a:ext cx="5945187" cy="216217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 name="Google Shape;170;p27"/>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marR="0" lvl="0" indent="-355600" algn="l" rtl="0">
              <a:spcBef>
                <a:spcPts val="600"/>
              </a:spcBef>
              <a:spcAft>
                <a:spcPts val="0"/>
              </a:spcAft>
              <a:buClr>
                <a:schemeClr val="accent1"/>
              </a:buClr>
              <a:buSzPts val="2000"/>
              <a:buFont typeface="Arimo"/>
              <a:buChar char="4"/>
              <a:defRPr sz="2000" b="0" i="0" u="none" strike="noStrike" cap="none">
                <a:solidFill>
                  <a:schemeClr val="dk1"/>
                </a:solidFill>
                <a:latin typeface="Arial"/>
                <a:ea typeface="Arial"/>
                <a:cs typeface="Arial"/>
                <a:sym typeface="Arial"/>
              </a:defRPr>
            </a:lvl1pPr>
            <a:lvl2pPr marL="914400" marR="0" lvl="1" indent="-406400" algn="l" rtl="0">
              <a:spcBef>
                <a:spcPts val="840"/>
              </a:spcBef>
              <a:spcAft>
                <a:spcPts val="0"/>
              </a:spcAft>
              <a:buClr>
                <a:schemeClr val="accent1"/>
              </a:buClr>
              <a:buSzPts val="2800"/>
              <a:buFont typeface="Arimo"/>
              <a:buChar char="4"/>
              <a:defRPr sz="2800" b="0" i="0" u="none" strike="noStrike" cap="none">
                <a:solidFill>
                  <a:schemeClr val="dk1"/>
                </a:solidFill>
                <a:latin typeface="Arial"/>
                <a:ea typeface="Arial"/>
                <a:cs typeface="Arial"/>
                <a:sym typeface="Arial"/>
              </a:defRPr>
            </a:lvl2pPr>
            <a:lvl3pPr marL="1371600" marR="0" lvl="2" indent="-381000" algn="l" rtl="0">
              <a:spcBef>
                <a:spcPts val="720"/>
              </a:spcBef>
              <a:spcAft>
                <a:spcPts val="0"/>
              </a:spcAft>
              <a:buClr>
                <a:schemeClr val="accent1"/>
              </a:buClr>
              <a:buSzPts val="2400"/>
              <a:buFont typeface="Arimo"/>
              <a:buChar char="4"/>
              <a:defRPr sz="2400" b="0" i="0" u="none" strike="noStrike" cap="none">
                <a:solidFill>
                  <a:schemeClr val="dk1"/>
                </a:solidFill>
                <a:latin typeface="Arial"/>
                <a:ea typeface="Arial"/>
                <a:cs typeface="Arial"/>
                <a:sym typeface="Arial"/>
              </a:defRPr>
            </a:lvl3pPr>
            <a:lvl4pPr marL="1828800" marR="0" lvl="3"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4pPr>
            <a:lvl5pPr marL="2286000" marR="0" lvl="4"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5pPr>
            <a:lvl6pPr marL="2743200" marR="0" lvl="5"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6pPr>
            <a:lvl7pPr marL="3200400" marR="0" lvl="6"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7pPr>
            <a:lvl8pPr marL="3657600" marR="0" lvl="7"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8pPr>
            <a:lvl9pPr marL="4114800" marR="0" lvl="8"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1"/>
        <p:cNvGrpSpPr/>
        <p:nvPr/>
      </p:nvGrpSpPr>
      <p:grpSpPr>
        <a:xfrm>
          <a:off x="0" y="0"/>
          <a:ext cx="0" cy="0"/>
          <a:chOff x="0" y="0"/>
          <a:chExt cx="0" cy="0"/>
        </a:xfrm>
      </p:grpSpPr>
      <p:sp>
        <p:nvSpPr>
          <p:cNvPr id="172" name="Google Shape;172;p2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 name="Google Shape;173;p28"/>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960"/>
              </a:spcBef>
              <a:spcAft>
                <a:spcPts val="0"/>
              </a:spcAft>
              <a:buClr>
                <a:schemeClr val="accent1"/>
              </a:buClr>
              <a:buSzPts val="3200"/>
              <a:buFont typeface="Arimo"/>
              <a:buNone/>
              <a:defRPr sz="3200" b="0" i="0" u="none" strike="noStrike" cap="none">
                <a:solidFill>
                  <a:schemeClr val="dk1"/>
                </a:solidFill>
                <a:latin typeface="Arial"/>
                <a:ea typeface="Arial"/>
                <a:cs typeface="Arial"/>
                <a:sym typeface="Arial"/>
              </a:defRPr>
            </a:lvl1pPr>
            <a:lvl2pPr marR="0" lvl="1" algn="l" rtl="0">
              <a:spcBef>
                <a:spcPts val="840"/>
              </a:spcBef>
              <a:spcAft>
                <a:spcPts val="0"/>
              </a:spcAft>
              <a:buClr>
                <a:schemeClr val="accent1"/>
              </a:buClr>
              <a:buSzPts val="2800"/>
              <a:buFont typeface="Arimo"/>
              <a:buNone/>
              <a:defRPr sz="2800" b="0" i="0" u="none" strike="noStrike" cap="none">
                <a:solidFill>
                  <a:schemeClr val="dk1"/>
                </a:solidFill>
                <a:latin typeface="Arial"/>
                <a:ea typeface="Arial"/>
                <a:cs typeface="Arial"/>
                <a:sym typeface="Arial"/>
              </a:defRPr>
            </a:lvl2pPr>
            <a:lvl3pPr marR="0" lvl="2" algn="l" rtl="0">
              <a:spcBef>
                <a:spcPts val="720"/>
              </a:spcBef>
              <a:spcAft>
                <a:spcPts val="0"/>
              </a:spcAft>
              <a:buClr>
                <a:schemeClr val="accent1"/>
              </a:buClr>
              <a:buSzPts val="2400"/>
              <a:buFont typeface="Arimo"/>
              <a:buNone/>
              <a:defRPr sz="2400" b="0" i="0" u="none" strike="noStrike" cap="none">
                <a:solidFill>
                  <a:schemeClr val="dk1"/>
                </a:solidFill>
                <a:latin typeface="Arial"/>
                <a:ea typeface="Arial"/>
                <a:cs typeface="Arial"/>
                <a:sym typeface="Arial"/>
              </a:defRPr>
            </a:lvl3pPr>
            <a:lvl4pPr marR="0" lvl="3"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4pPr>
            <a:lvl5pPr marR="0" lvl="4"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5pPr>
            <a:lvl6pPr marR="0" lvl="5"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6pPr>
            <a:lvl7pPr marR="0" lvl="6"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7pPr>
            <a:lvl8pPr marR="0" lvl="7"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8pPr>
            <a:lvl9pPr marR="0" lvl="8"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9pPr>
          </a:lstStyle>
          <a:p>
            <a:endParaRPr/>
          </a:p>
        </p:txBody>
      </p:sp>
      <p:sp>
        <p:nvSpPr>
          <p:cNvPr id="174" name="Google Shape;174;p2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Clr>
                <a:schemeClr val="accent1"/>
              </a:buClr>
              <a:buSzPts val="1200"/>
              <a:buFont typeface="Arimo"/>
              <a:buNone/>
              <a:defRPr sz="1200" b="0" i="0" u="none" strike="noStrike" cap="none">
                <a:solidFill>
                  <a:schemeClr val="dk1"/>
                </a:solidFill>
                <a:latin typeface="Arial"/>
                <a:ea typeface="Arial"/>
                <a:cs typeface="Arial"/>
                <a:sym typeface="Arial"/>
              </a:defRPr>
            </a:lvl2pPr>
            <a:lvl3pPr marL="1371600" marR="0" lvl="2" indent="-228600" algn="l" rtl="0">
              <a:spcBef>
                <a:spcPts val="300"/>
              </a:spcBef>
              <a:spcAft>
                <a:spcPts val="0"/>
              </a:spcAft>
              <a:buClr>
                <a:schemeClr val="accent1"/>
              </a:buClr>
              <a:buSzPts val="1000"/>
              <a:buFont typeface="Arimo"/>
              <a:buNone/>
              <a:defRPr sz="1000" b="0" i="0" u="none" strike="noStrike" cap="none">
                <a:solidFill>
                  <a:schemeClr val="dk1"/>
                </a:solidFill>
                <a:latin typeface="Arial"/>
                <a:ea typeface="Arial"/>
                <a:cs typeface="Arial"/>
                <a:sym typeface="Arial"/>
              </a:defRPr>
            </a:lvl3pPr>
            <a:lvl4pPr marL="1828800" marR="0" lvl="3"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4pPr>
            <a:lvl5pPr marL="2286000" marR="0" lvl="4"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5pPr>
            <a:lvl6pPr marL="2743200" marR="0" lvl="5"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6pPr>
            <a:lvl7pPr marL="3200400" marR="0" lvl="6"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7pPr>
            <a:lvl8pPr marL="3657600" marR="0" lvl="7"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8pPr>
            <a:lvl9pPr marL="4114800" marR="0" lvl="8"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9pPr>
          </a:lstStyle>
          <a:p>
            <a:endParaRPr/>
          </a:p>
        </p:txBody>
      </p:sp>
    </p:spTree>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5"/>
        <p:cNvGrpSpPr/>
        <p:nvPr/>
      </p:nvGrpSpPr>
      <p:grpSpPr>
        <a:xfrm>
          <a:off x="0" y="0"/>
          <a:ext cx="0" cy="0"/>
          <a:chOff x="0" y="0"/>
          <a:chExt cx="0" cy="0"/>
        </a:xfrm>
      </p:grpSpPr>
      <p:sp>
        <p:nvSpPr>
          <p:cNvPr id="176" name="Google Shape;176;p2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2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960"/>
              </a:spcBef>
              <a:spcAft>
                <a:spcPts val="0"/>
              </a:spcAft>
              <a:buClr>
                <a:schemeClr val="accent1"/>
              </a:buClr>
              <a:buSzPts val="3200"/>
              <a:buFont typeface="Arimo"/>
              <a:buChar char="4"/>
              <a:defRPr sz="3200" b="0" i="0" u="none" strike="noStrike" cap="none">
                <a:solidFill>
                  <a:schemeClr val="dk1"/>
                </a:solidFill>
                <a:latin typeface="Arial"/>
                <a:ea typeface="Arial"/>
                <a:cs typeface="Arial"/>
                <a:sym typeface="Arial"/>
              </a:defRPr>
            </a:lvl1pPr>
            <a:lvl2pPr marL="914400" marR="0" lvl="1" indent="-406400" algn="l" rtl="0">
              <a:spcBef>
                <a:spcPts val="840"/>
              </a:spcBef>
              <a:spcAft>
                <a:spcPts val="0"/>
              </a:spcAft>
              <a:buClr>
                <a:schemeClr val="accent1"/>
              </a:buClr>
              <a:buSzPts val="2800"/>
              <a:buFont typeface="Arimo"/>
              <a:buChar char="4"/>
              <a:defRPr sz="2800" b="0" i="0" u="none" strike="noStrike" cap="none">
                <a:solidFill>
                  <a:schemeClr val="dk1"/>
                </a:solidFill>
                <a:latin typeface="Arial"/>
                <a:ea typeface="Arial"/>
                <a:cs typeface="Arial"/>
                <a:sym typeface="Arial"/>
              </a:defRPr>
            </a:lvl2pPr>
            <a:lvl3pPr marL="1371600" marR="0" lvl="2" indent="-381000" algn="l" rtl="0">
              <a:spcBef>
                <a:spcPts val="720"/>
              </a:spcBef>
              <a:spcAft>
                <a:spcPts val="0"/>
              </a:spcAft>
              <a:buClr>
                <a:schemeClr val="accent1"/>
              </a:buClr>
              <a:buSzPts val="2400"/>
              <a:buFont typeface="Arimo"/>
              <a:buChar char="4"/>
              <a:defRPr sz="2400" b="0" i="0" u="none" strike="noStrike" cap="none">
                <a:solidFill>
                  <a:schemeClr val="dk1"/>
                </a:solidFill>
                <a:latin typeface="Arial"/>
                <a:ea typeface="Arial"/>
                <a:cs typeface="Arial"/>
                <a:sym typeface="Arial"/>
              </a:defRPr>
            </a:lvl3pPr>
            <a:lvl4pPr marL="1828800" marR="0" lvl="3" indent="-355600" algn="l" rtl="0">
              <a:spcBef>
                <a:spcPts val="600"/>
              </a:spcBef>
              <a:spcAft>
                <a:spcPts val="0"/>
              </a:spcAft>
              <a:buClr>
                <a:schemeClr val="accent1"/>
              </a:buClr>
              <a:buSzPts val="2000"/>
              <a:buFont typeface="Arimo"/>
              <a:buChar char=""/>
              <a:defRPr sz="2000" b="0" i="0" u="none" strike="noStrike" cap="none">
                <a:solidFill>
                  <a:schemeClr val="dk1"/>
                </a:solidFill>
                <a:latin typeface="Arial"/>
                <a:ea typeface="Arial"/>
                <a:cs typeface="Arial"/>
                <a:sym typeface="Arial"/>
              </a:defRPr>
            </a:lvl4pPr>
            <a:lvl5pPr marL="2286000" marR="0" lvl="4" indent="-355600" algn="l" rtl="0">
              <a:spcBef>
                <a:spcPts val="600"/>
              </a:spcBef>
              <a:spcAft>
                <a:spcPts val="0"/>
              </a:spcAft>
              <a:buClr>
                <a:schemeClr val="accent1"/>
              </a:buClr>
              <a:buSzPts val="2000"/>
              <a:buFont typeface="Arimo"/>
              <a:buChar char=""/>
              <a:defRPr sz="2000" b="0" i="0" u="none" strike="noStrike" cap="none">
                <a:solidFill>
                  <a:schemeClr val="dk1"/>
                </a:solidFill>
                <a:latin typeface="Arial"/>
                <a:ea typeface="Arial"/>
                <a:cs typeface="Arial"/>
                <a:sym typeface="Arial"/>
              </a:defRPr>
            </a:lvl5pPr>
            <a:lvl6pPr marL="2743200" marR="0" lvl="5" indent="-355600" algn="l" rtl="0">
              <a:spcBef>
                <a:spcPts val="600"/>
              </a:spcBef>
              <a:spcAft>
                <a:spcPts val="0"/>
              </a:spcAft>
              <a:buClr>
                <a:schemeClr val="accent1"/>
              </a:buClr>
              <a:buSzPts val="2000"/>
              <a:buFont typeface="Arimo"/>
              <a:buChar char=""/>
              <a:defRPr sz="2000" b="0" i="0" u="none" strike="noStrike" cap="none">
                <a:solidFill>
                  <a:schemeClr val="dk1"/>
                </a:solidFill>
                <a:latin typeface="Arial"/>
                <a:ea typeface="Arial"/>
                <a:cs typeface="Arial"/>
                <a:sym typeface="Arial"/>
              </a:defRPr>
            </a:lvl6pPr>
            <a:lvl7pPr marL="3200400" marR="0" lvl="6" indent="-355600" algn="l" rtl="0">
              <a:spcBef>
                <a:spcPts val="600"/>
              </a:spcBef>
              <a:spcAft>
                <a:spcPts val="0"/>
              </a:spcAft>
              <a:buClr>
                <a:schemeClr val="accent1"/>
              </a:buClr>
              <a:buSzPts val="2000"/>
              <a:buFont typeface="Arimo"/>
              <a:buChar char=""/>
              <a:defRPr sz="2000" b="0" i="0" u="none" strike="noStrike" cap="none">
                <a:solidFill>
                  <a:schemeClr val="dk1"/>
                </a:solidFill>
                <a:latin typeface="Arial"/>
                <a:ea typeface="Arial"/>
                <a:cs typeface="Arial"/>
                <a:sym typeface="Arial"/>
              </a:defRPr>
            </a:lvl7pPr>
            <a:lvl8pPr marL="3657600" marR="0" lvl="7" indent="-355600" algn="l" rtl="0">
              <a:spcBef>
                <a:spcPts val="600"/>
              </a:spcBef>
              <a:spcAft>
                <a:spcPts val="0"/>
              </a:spcAft>
              <a:buClr>
                <a:schemeClr val="accent1"/>
              </a:buClr>
              <a:buSzPts val="2000"/>
              <a:buFont typeface="Arimo"/>
              <a:buChar char=""/>
              <a:defRPr sz="2000" b="0" i="0" u="none" strike="noStrike" cap="none">
                <a:solidFill>
                  <a:schemeClr val="dk1"/>
                </a:solidFill>
                <a:latin typeface="Arial"/>
                <a:ea typeface="Arial"/>
                <a:cs typeface="Arial"/>
                <a:sym typeface="Arial"/>
              </a:defRPr>
            </a:lvl8pPr>
            <a:lvl9pPr marL="4114800" marR="0" lvl="8" indent="-355600" algn="l" rtl="0">
              <a:spcBef>
                <a:spcPts val="600"/>
              </a:spcBef>
              <a:spcAft>
                <a:spcPts val="0"/>
              </a:spcAft>
              <a:buClr>
                <a:schemeClr val="accent1"/>
              </a:buClr>
              <a:buSzPts val="2000"/>
              <a:buFont typeface="Arimo"/>
              <a:buChar char=""/>
              <a:defRPr sz="2000" b="0" i="0" u="none" strike="noStrike" cap="none">
                <a:solidFill>
                  <a:schemeClr val="dk1"/>
                </a:solidFill>
                <a:latin typeface="Arial"/>
                <a:ea typeface="Arial"/>
                <a:cs typeface="Arial"/>
                <a:sym typeface="Arial"/>
              </a:defRPr>
            </a:lvl9pPr>
          </a:lstStyle>
          <a:p>
            <a:endParaRPr/>
          </a:p>
        </p:txBody>
      </p:sp>
      <p:sp>
        <p:nvSpPr>
          <p:cNvPr id="178" name="Google Shape;178;p2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Clr>
                <a:schemeClr val="accent1"/>
              </a:buClr>
              <a:buSzPts val="1200"/>
              <a:buFont typeface="Arimo"/>
              <a:buNone/>
              <a:defRPr sz="1200" b="0" i="0" u="none" strike="noStrike" cap="none">
                <a:solidFill>
                  <a:schemeClr val="dk1"/>
                </a:solidFill>
                <a:latin typeface="Arial"/>
                <a:ea typeface="Arial"/>
                <a:cs typeface="Arial"/>
                <a:sym typeface="Arial"/>
              </a:defRPr>
            </a:lvl2pPr>
            <a:lvl3pPr marL="1371600" marR="0" lvl="2" indent="-228600" algn="l" rtl="0">
              <a:spcBef>
                <a:spcPts val="300"/>
              </a:spcBef>
              <a:spcAft>
                <a:spcPts val="0"/>
              </a:spcAft>
              <a:buClr>
                <a:schemeClr val="accent1"/>
              </a:buClr>
              <a:buSzPts val="1000"/>
              <a:buFont typeface="Arimo"/>
              <a:buNone/>
              <a:defRPr sz="1000" b="0" i="0" u="none" strike="noStrike" cap="none">
                <a:solidFill>
                  <a:schemeClr val="dk1"/>
                </a:solidFill>
                <a:latin typeface="Arial"/>
                <a:ea typeface="Arial"/>
                <a:cs typeface="Arial"/>
                <a:sym typeface="Arial"/>
              </a:defRPr>
            </a:lvl3pPr>
            <a:lvl4pPr marL="1828800" marR="0" lvl="3"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4pPr>
            <a:lvl5pPr marL="2286000" marR="0" lvl="4"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5pPr>
            <a:lvl6pPr marL="2743200" marR="0" lvl="5"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6pPr>
            <a:lvl7pPr marL="3200400" marR="0" lvl="6"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7pPr>
            <a:lvl8pPr marL="3657600" marR="0" lvl="7"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8pPr>
            <a:lvl9pPr marL="4114800" marR="0" lvl="8" indent="-228600" algn="l" rtl="0">
              <a:spcBef>
                <a:spcPts val="270"/>
              </a:spcBef>
              <a:spcAft>
                <a:spcPts val="0"/>
              </a:spcAft>
              <a:buClr>
                <a:schemeClr val="accent1"/>
              </a:buClr>
              <a:buSzPts val="900"/>
              <a:buFont typeface="Arimo"/>
              <a:buNone/>
              <a:defRPr sz="900" b="0" i="0" u="none" strike="noStrike" cap="none">
                <a:solidFill>
                  <a:schemeClr val="dk1"/>
                </a:solidFill>
                <a:latin typeface="Arial"/>
                <a:ea typeface="Arial"/>
                <a:cs typeface="Arial"/>
                <a:sym typeface="Arial"/>
              </a:defRPr>
            </a:lvl9pPr>
          </a:lstStyle>
          <a:p>
            <a:endParaRPr/>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9"/>
        <p:cNvGrpSpPr/>
        <p:nvPr/>
      </p:nvGrpSpPr>
      <p:grpSpPr>
        <a:xfrm>
          <a:off x="0" y="0"/>
          <a:ext cx="0" cy="0"/>
          <a:chOff x="0" y="0"/>
          <a:chExt cx="0" cy="0"/>
        </a:xfrm>
      </p:grpSpPr>
    </p:spTree>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0"/>
        <p:cNvGrpSpPr/>
        <p:nvPr/>
      </p:nvGrpSpPr>
      <p:grpSpPr>
        <a:xfrm>
          <a:off x="0" y="0"/>
          <a:ext cx="0" cy="0"/>
          <a:chOff x="0" y="0"/>
          <a:chExt cx="0" cy="0"/>
        </a:xfrm>
      </p:grpSpPr>
      <p:sp>
        <p:nvSpPr>
          <p:cNvPr id="181" name="Google Shape;181;p31"/>
          <p:cNvSpPr txBox="1">
            <a:spLocks noGrp="1"/>
          </p:cNvSpPr>
          <p:nvPr>
            <p:ph type="title"/>
          </p:nvPr>
        </p:nvSpPr>
        <p:spPr>
          <a:xfrm>
            <a:off x="1817687" y="2217737"/>
            <a:ext cx="5945187" cy="216217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82"/>
        <p:cNvGrpSpPr/>
        <p:nvPr/>
      </p:nvGrpSpPr>
      <p:grpSpPr>
        <a:xfrm>
          <a:off x="0" y="0"/>
          <a:ext cx="0" cy="0"/>
          <a:chOff x="0" y="0"/>
          <a:chExt cx="0" cy="0"/>
        </a:xfrm>
      </p:grpSpPr>
      <p:sp>
        <p:nvSpPr>
          <p:cNvPr id="183" name="Google Shape;183;p3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 name="Google Shape;184;p32"/>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marR="0" lvl="0" indent="-228600" algn="l" rtl="0">
              <a:spcBef>
                <a:spcPts val="720"/>
              </a:spcBef>
              <a:spcAft>
                <a:spcPts val="0"/>
              </a:spcAft>
              <a:buClr>
                <a:schemeClr val="accent1"/>
              </a:buClr>
              <a:buSzPts val="2400"/>
              <a:buFont typeface="Arimo"/>
              <a:buNone/>
              <a:defRPr sz="2400" b="1" i="0" u="none" strike="noStrike" cap="none">
                <a:solidFill>
                  <a:schemeClr val="dk1"/>
                </a:solidFill>
                <a:latin typeface="Arial"/>
                <a:ea typeface="Arial"/>
                <a:cs typeface="Arial"/>
                <a:sym typeface="Arial"/>
              </a:defRPr>
            </a:lvl1pPr>
            <a:lvl2pPr marL="914400" marR="0" lvl="1" indent="-228600" algn="l" rtl="0">
              <a:spcBef>
                <a:spcPts val="600"/>
              </a:spcBef>
              <a:spcAft>
                <a:spcPts val="0"/>
              </a:spcAft>
              <a:buClr>
                <a:schemeClr val="accent1"/>
              </a:buClr>
              <a:buSzPts val="2000"/>
              <a:buFont typeface="Arimo"/>
              <a:buNone/>
              <a:defRPr sz="2000" b="1" i="0" u="none" strike="noStrike" cap="none">
                <a:solidFill>
                  <a:schemeClr val="dk1"/>
                </a:solidFill>
                <a:latin typeface="Arial"/>
                <a:ea typeface="Arial"/>
                <a:cs typeface="Arial"/>
                <a:sym typeface="Arial"/>
              </a:defRPr>
            </a:lvl2pPr>
            <a:lvl3pPr marL="1371600" marR="0" lvl="2" indent="-228600" algn="l" rtl="0">
              <a:spcBef>
                <a:spcPts val="540"/>
              </a:spcBef>
              <a:spcAft>
                <a:spcPts val="0"/>
              </a:spcAft>
              <a:buClr>
                <a:schemeClr val="accent1"/>
              </a:buClr>
              <a:buSzPts val="1800"/>
              <a:buFont typeface="Arimo"/>
              <a:buNone/>
              <a:defRPr sz="1800" b="1" i="0" u="none" strike="noStrike" cap="none">
                <a:solidFill>
                  <a:schemeClr val="dk1"/>
                </a:solidFill>
                <a:latin typeface="Arial"/>
                <a:ea typeface="Arial"/>
                <a:cs typeface="Arial"/>
                <a:sym typeface="Arial"/>
              </a:defRPr>
            </a:lvl3pPr>
            <a:lvl4pPr marL="1828800" marR="0" lvl="3"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4pPr>
            <a:lvl5pPr marL="2286000" marR="0" lvl="4"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5pPr>
            <a:lvl6pPr marL="2743200" marR="0" lvl="5"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6pPr>
            <a:lvl7pPr marL="3200400" marR="0" lvl="6"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7pPr>
            <a:lvl8pPr marL="3657600" marR="0" lvl="7"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8pPr>
            <a:lvl9pPr marL="4114800" marR="0" lvl="8"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9pPr>
          </a:lstStyle>
          <a:p>
            <a:endParaRPr/>
          </a:p>
        </p:txBody>
      </p:sp>
      <p:sp>
        <p:nvSpPr>
          <p:cNvPr id="185" name="Google Shape;185;p32"/>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720"/>
              </a:spcBef>
              <a:spcAft>
                <a:spcPts val="0"/>
              </a:spcAft>
              <a:buClr>
                <a:schemeClr val="accent1"/>
              </a:buClr>
              <a:buSzPts val="2400"/>
              <a:buFont typeface="Arimo"/>
              <a:buChar char="4"/>
              <a:defRPr sz="2400" b="0" i="0" u="none" strike="noStrike" cap="none">
                <a:solidFill>
                  <a:schemeClr val="dk1"/>
                </a:solidFill>
                <a:latin typeface="Arial"/>
                <a:ea typeface="Arial"/>
                <a:cs typeface="Arial"/>
                <a:sym typeface="Arial"/>
              </a:defRPr>
            </a:lvl1pPr>
            <a:lvl2pPr marL="914400" marR="0" lvl="1" indent="-355600" algn="l" rtl="0">
              <a:spcBef>
                <a:spcPts val="600"/>
              </a:spcBef>
              <a:spcAft>
                <a:spcPts val="0"/>
              </a:spcAft>
              <a:buClr>
                <a:schemeClr val="accent1"/>
              </a:buClr>
              <a:buSzPts val="2000"/>
              <a:buFont typeface="Arimo"/>
              <a:buChar char="4"/>
              <a:defRPr sz="2000" b="0" i="0" u="none" strike="noStrike" cap="none">
                <a:solidFill>
                  <a:schemeClr val="dk1"/>
                </a:solidFill>
                <a:latin typeface="Arial"/>
                <a:ea typeface="Arial"/>
                <a:cs typeface="Arial"/>
                <a:sym typeface="Arial"/>
              </a:defRPr>
            </a:lvl2pPr>
            <a:lvl3pPr marL="1371600" marR="0" lvl="2" indent="-342900" algn="l" rtl="0">
              <a:spcBef>
                <a:spcPts val="540"/>
              </a:spcBef>
              <a:spcAft>
                <a:spcPts val="0"/>
              </a:spcAft>
              <a:buClr>
                <a:schemeClr val="accent1"/>
              </a:buClr>
              <a:buSzPts val="1800"/>
              <a:buFont typeface="Arimo"/>
              <a:buChar char="4"/>
              <a:defRPr sz="1800" b="0" i="0" u="none" strike="noStrike" cap="none">
                <a:solidFill>
                  <a:schemeClr val="dk1"/>
                </a:solidFill>
                <a:latin typeface="Arial"/>
                <a:ea typeface="Arial"/>
                <a:cs typeface="Arial"/>
                <a:sym typeface="Arial"/>
              </a:defRPr>
            </a:lvl3pPr>
            <a:lvl4pPr marL="1828800" marR="0" lvl="3"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4pPr>
            <a:lvl5pPr marL="2286000" marR="0" lvl="4"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5pPr>
            <a:lvl6pPr marL="2743200" marR="0" lvl="5"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6pPr>
            <a:lvl7pPr marL="3200400" marR="0" lvl="6"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7pPr>
            <a:lvl8pPr marL="3657600" marR="0" lvl="7"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8pPr>
            <a:lvl9pPr marL="4114800" marR="0" lvl="8"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9pPr>
          </a:lstStyle>
          <a:p>
            <a:endParaRPr/>
          </a:p>
        </p:txBody>
      </p:sp>
      <p:sp>
        <p:nvSpPr>
          <p:cNvPr id="186" name="Google Shape;186;p32"/>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marR="0" lvl="0" indent="-228600" algn="l" rtl="0">
              <a:spcBef>
                <a:spcPts val="720"/>
              </a:spcBef>
              <a:spcAft>
                <a:spcPts val="0"/>
              </a:spcAft>
              <a:buClr>
                <a:schemeClr val="accent1"/>
              </a:buClr>
              <a:buSzPts val="2400"/>
              <a:buFont typeface="Arimo"/>
              <a:buNone/>
              <a:defRPr sz="2400" b="1" i="0" u="none" strike="noStrike" cap="none">
                <a:solidFill>
                  <a:schemeClr val="dk1"/>
                </a:solidFill>
                <a:latin typeface="Arial"/>
                <a:ea typeface="Arial"/>
                <a:cs typeface="Arial"/>
                <a:sym typeface="Arial"/>
              </a:defRPr>
            </a:lvl1pPr>
            <a:lvl2pPr marL="914400" marR="0" lvl="1" indent="-228600" algn="l" rtl="0">
              <a:spcBef>
                <a:spcPts val="600"/>
              </a:spcBef>
              <a:spcAft>
                <a:spcPts val="0"/>
              </a:spcAft>
              <a:buClr>
                <a:schemeClr val="accent1"/>
              </a:buClr>
              <a:buSzPts val="2000"/>
              <a:buFont typeface="Arimo"/>
              <a:buNone/>
              <a:defRPr sz="2000" b="1" i="0" u="none" strike="noStrike" cap="none">
                <a:solidFill>
                  <a:schemeClr val="dk1"/>
                </a:solidFill>
                <a:latin typeface="Arial"/>
                <a:ea typeface="Arial"/>
                <a:cs typeface="Arial"/>
                <a:sym typeface="Arial"/>
              </a:defRPr>
            </a:lvl2pPr>
            <a:lvl3pPr marL="1371600" marR="0" lvl="2" indent="-228600" algn="l" rtl="0">
              <a:spcBef>
                <a:spcPts val="540"/>
              </a:spcBef>
              <a:spcAft>
                <a:spcPts val="0"/>
              </a:spcAft>
              <a:buClr>
                <a:schemeClr val="accent1"/>
              </a:buClr>
              <a:buSzPts val="1800"/>
              <a:buFont typeface="Arimo"/>
              <a:buNone/>
              <a:defRPr sz="1800" b="1" i="0" u="none" strike="noStrike" cap="none">
                <a:solidFill>
                  <a:schemeClr val="dk1"/>
                </a:solidFill>
                <a:latin typeface="Arial"/>
                <a:ea typeface="Arial"/>
                <a:cs typeface="Arial"/>
                <a:sym typeface="Arial"/>
              </a:defRPr>
            </a:lvl3pPr>
            <a:lvl4pPr marL="1828800" marR="0" lvl="3"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4pPr>
            <a:lvl5pPr marL="2286000" marR="0" lvl="4"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5pPr>
            <a:lvl6pPr marL="2743200" marR="0" lvl="5"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6pPr>
            <a:lvl7pPr marL="3200400" marR="0" lvl="6"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7pPr>
            <a:lvl8pPr marL="3657600" marR="0" lvl="7"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8pPr>
            <a:lvl9pPr marL="4114800" marR="0" lvl="8" indent="-228600" algn="l" rtl="0">
              <a:spcBef>
                <a:spcPts val="480"/>
              </a:spcBef>
              <a:spcAft>
                <a:spcPts val="0"/>
              </a:spcAft>
              <a:buClr>
                <a:schemeClr val="accent1"/>
              </a:buClr>
              <a:buSzPts val="1600"/>
              <a:buFont typeface="Arimo"/>
              <a:buNone/>
              <a:defRPr sz="1600" b="1" i="0" u="none" strike="noStrike" cap="none">
                <a:solidFill>
                  <a:schemeClr val="dk1"/>
                </a:solidFill>
                <a:latin typeface="Arial"/>
                <a:ea typeface="Arial"/>
                <a:cs typeface="Arial"/>
                <a:sym typeface="Arial"/>
              </a:defRPr>
            </a:lvl9pPr>
          </a:lstStyle>
          <a:p>
            <a:endParaRPr/>
          </a:p>
        </p:txBody>
      </p:sp>
      <p:sp>
        <p:nvSpPr>
          <p:cNvPr id="187" name="Google Shape;187;p32"/>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720"/>
              </a:spcBef>
              <a:spcAft>
                <a:spcPts val="0"/>
              </a:spcAft>
              <a:buClr>
                <a:schemeClr val="accent1"/>
              </a:buClr>
              <a:buSzPts val="2400"/>
              <a:buFont typeface="Arimo"/>
              <a:buChar char="4"/>
              <a:defRPr sz="2400" b="0" i="0" u="none" strike="noStrike" cap="none">
                <a:solidFill>
                  <a:schemeClr val="dk1"/>
                </a:solidFill>
                <a:latin typeface="Arial"/>
                <a:ea typeface="Arial"/>
                <a:cs typeface="Arial"/>
                <a:sym typeface="Arial"/>
              </a:defRPr>
            </a:lvl1pPr>
            <a:lvl2pPr marL="914400" marR="0" lvl="1" indent="-355600" algn="l" rtl="0">
              <a:spcBef>
                <a:spcPts val="600"/>
              </a:spcBef>
              <a:spcAft>
                <a:spcPts val="0"/>
              </a:spcAft>
              <a:buClr>
                <a:schemeClr val="accent1"/>
              </a:buClr>
              <a:buSzPts val="2000"/>
              <a:buFont typeface="Arimo"/>
              <a:buChar char="4"/>
              <a:defRPr sz="2000" b="0" i="0" u="none" strike="noStrike" cap="none">
                <a:solidFill>
                  <a:schemeClr val="dk1"/>
                </a:solidFill>
                <a:latin typeface="Arial"/>
                <a:ea typeface="Arial"/>
                <a:cs typeface="Arial"/>
                <a:sym typeface="Arial"/>
              </a:defRPr>
            </a:lvl2pPr>
            <a:lvl3pPr marL="1371600" marR="0" lvl="2" indent="-342900" algn="l" rtl="0">
              <a:spcBef>
                <a:spcPts val="540"/>
              </a:spcBef>
              <a:spcAft>
                <a:spcPts val="0"/>
              </a:spcAft>
              <a:buClr>
                <a:schemeClr val="accent1"/>
              </a:buClr>
              <a:buSzPts val="1800"/>
              <a:buFont typeface="Arimo"/>
              <a:buChar char="4"/>
              <a:defRPr sz="1800" b="0" i="0" u="none" strike="noStrike" cap="none">
                <a:solidFill>
                  <a:schemeClr val="dk1"/>
                </a:solidFill>
                <a:latin typeface="Arial"/>
                <a:ea typeface="Arial"/>
                <a:cs typeface="Arial"/>
                <a:sym typeface="Arial"/>
              </a:defRPr>
            </a:lvl3pPr>
            <a:lvl4pPr marL="1828800" marR="0" lvl="3"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4pPr>
            <a:lvl5pPr marL="2286000" marR="0" lvl="4"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5pPr>
            <a:lvl6pPr marL="2743200" marR="0" lvl="5"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6pPr>
            <a:lvl7pPr marL="3200400" marR="0" lvl="6"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7pPr>
            <a:lvl8pPr marL="3657600" marR="0" lvl="7"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8pPr>
            <a:lvl9pPr marL="4114800" marR="0" lvl="8" indent="-330200" algn="l" rtl="0">
              <a:spcBef>
                <a:spcPts val="480"/>
              </a:spcBef>
              <a:spcAft>
                <a:spcPts val="0"/>
              </a:spcAft>
              <a:buClr>
                <a:schemeClr val="accent1"/>
              </a:buClr>
              <a:buSzPts val="1600"/>
              <a:buFont typeface="Arimo"/>
              <a:buChar char=""/>
              <a:defRPr sz="1600" b="0" i="0" u="none" strike="noStrike" cap="none">
                <a:solidFill>
                  <a:schemeClr val="dk1"/>
                </a:solidFill>
                <a:latin typeface="Arial"/>
                <a:ea typeface="Arial"/>
                <a:cs typeface="Arial"/>
                <a:sym typeface="Arial"/>
              </a:defRPr>
            </a:lvl9pPr>
          </a:lstStyle>
          <a:p>
            <a:endParaRPr/>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Заголовок и вертикальный текст" type="vertTx">
  <p:cSld name="VERTICAL_TEX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57200" y="274637"/>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body" idx="1"/>
          </p:nvPr>
        </p:nvSpPr>
        <p:spPr>
          <a:xfrm rot="5400000">
            <a:off x="2309019" y="-251619"/>
            <a:ext cx="4525962"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88"/>
        <p:cNvGrpSpPr/>
        <p:nvPr/>
      </p:nvGrpSpPr>
      <p:grpSpPr>
        <a:xfrm>
          <a:off x="0" y="0"/>
          <a:ext cx="0" cy="0"/>
          <a:chOff x="0" y="0"/>
          <a:chExt cx="0" cy="0"/>
        </a:xfrm>
      </p:grpSpPr>
      <p:sp>
        <p:nvSpPr>
          <p:cNvPr id="189" name="Google Shape;189;p33"/>
          <p:cNvSpPr txBox="1">
            <a:spLocks noGrp="1"/>
          </p:cNvSpPr>
          <p:nvPr>
            <p:ph type="title"/>
          </p:nvPr>
        </p:nvSpPr>
        <p:spPr>
          <a:xfrm>
            <a:off x="1817687" y="2217737"/>
            <a:ext cx="5945187" cy="216217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 name="Google Shape;190;p3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840"/>
              </a:spcBef>
              <a:spcAft>
                <a:spcPts val="0"/>
              </a:spcAft>
              <a:buClr>
                <a:schemeClr val="accent1"/>
              </a:buClr>
              <a:buSzPts val="2800"/>
              <a:buFont typeface="Arimo"/>
              <a:buChar char="4"/>
              <a:defRPr sz="2800" b="0" i="0" u="none" strike="noStrike" cap="none">
                <a:solidFill>
                  <a:schemeClr val="dk1"/>
                </a:solidFill>
                <a:latin typeface="Arial"/>
                <a:ea typeface="Arial"/>
                <a:cs typeface="Arial"/>
                <a:sym typeface="Arial"/>
              </a:defRPr>
            </a:lvl1pPr>
            <a:lvl2pPr marL="914400" marR="0" lvl="1" indent="-381000" algn="l" rtl="0">
              <a:spcBef>
                <a:spcPts val="720"/>
              </a:spcBef>
              <a:spcAft>
                <a:spcPts val="0"/>
              </a:spcAft>
              <a:buClr>
                <a:schemeClr val="accent1"/>
              </a:buClr>
              <a:buSzPts val="2400"/>
              <a:buFont typeface="Arimo"/>
              <a:buChar char="4"/>
              <a:defRPr sz="2400" b="0" i="0" u="none" strike="noStrike" cap="none">
                <a:solidFill>
                  <a:schemeClr val="dk1"/>
                </a:solidFill>
                <a:latin typeface="Arial"/>
                <a:ea typeface="Arial"/>
                <a:cs typeface="Arial"/>
                <a:sym typeface="Arial"/>
              </a:defRPr>
            </a:lvl2pPr>
            <a:lvl3pPr marL="1371600" marR="0" lvl="2" indent="-355600" algn="l" rtl="0">
              <a:spcBef>
                <a:spcPts val="600"/>
              </a:spcBef>
              <a:spcAft>
                <a:spcPts val="0"/>
              </a:spcAft>
              <a:buClr>
                <a:schemeClr val="accent1"/>
              </a:buClr>
              <a:buSzPts val="2000"/>
              <a:buFont typeface="Arimo"/>
              <a:buChar char="4"/>
              <a:defRPr sz="2000" b="0" i="0" u="none" strike="noStrike" cap="none">
                <a:solidFill>
                  <a:schemeClr val="dk1"/>
                </a:solidFill>
                <a:latin typeface="Arial"/>
                <a:ea typeface="Arial"/>
                <a:cs typeface="Arial"/>
                <a:sym typeface="Arial"/>
              </a:defRPr>
            </a:lvl3pPr>
            <a:lvl4pPr marL="1828800" marR="0" lvl="3"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4pPr>
            <a:lvl5pPr marL="2286000" marR="0" lvl="4"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5pPr>
            <a:lvl6pPr marL="2743200" marR="0" lvl="5"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6pPr>
            <a:lvl7pPr marL="3200400" marR="0" lvl="6"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7pPr>
            <a:lvl8pPr marL="3657600" marR="0" lvl="7"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8pPr>
            <a:lvl9pPr marL="4114800" marR="0" lvl="8"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9pPr>
          </a:lstStyle>
          <a:p>
            <a:endParaRPr/>
          </a:p>
        </p:txBody>
      </p:sp>
      <p:sp>
        <p:nvSpPr>
          <p:cNvPr id="191" name="Google Shape;191;p3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840"/>
              </a:spcBef>
              <a:spcAft>
                <a:spcPts val="0"/>
              </a:spcAft>
              <a:buClr>
                <a:schemeClr val="accent1"/>
              </a:buClr>
              <a:buSzPts val="2800"/>
              <a:buFont typeface="Arimo"/>
              <a:buChar char="4"/>
              <a:defRPr sz="2800" b="0" i="0" u="none" strike="noStrike" cap="none">
                <a:solidFill>
                  <a:schemeClr val="dk1"/>
                </a:solidFill>
                <a:latin typeface="Arial"/>
                <a:ea typeface="Arial"/>
                <a:cs typeface="Arial"/>
                <a:sym typeface="Arial"/>
              </a:defRPr>
            </a:lvl1pPr>
            <a:lvl2pPr marL="914400" marR="0" lvl="1" indent="-381000" algn="l" rtl="0">
              <a:spcBef>
                <a:spcPts val="720"/>
              </a:spcBef>
              <a:spcAft>
                <a:spcPts val="0"/>
              </a:spcAft>
              <a:buClr>
                <a:schemeClr val="accent1"/>
              </a:buClr>
              <a:buSzPts val="2400"/>
              <a:buFont typeface="Arimo"/>
              <a:buChar char="4"/>
              <a:defRPr sz="2400" b="0" i="0" u="none" strike="noStrike" cap="none">
                <a:solidFill>
                  <a:schemeClr val="dk1"/>
                </a:solidFill>
                <a:latin typeface="Arial"/>
                <a:ea typeface="Arial"/>
                <a:cs typeface="Arial"/>
                <a:sym typeface="Arial"/>
              </a:defRPr>
            </a:lvl2pPr>
            <a:lvl3pPr marL="1371600" marR="0" lvl="2" indent="-355600" algn="l" rtl="0">
              <a:spcBef>
                <a:spcPts val="600"/>
              </a:spcBef>
              <a:spcAft>
                <a:spcPts val="0"/>
              </a:spcAft>
              <a:buClr>
                <a:schemeClr val="accent1"/>
              </a:buClr>
              <a:buSzPts val="2000"/>
              <a:buFont typeface="Arimo"/>
              <a:buChar char="4"/>
              <a:defRPr sz="2000" b="0" i="0" u="none" strike="noStrike" cap="none">
                <a:solidFill>
                  <a:schemeClr val="dk1"/>
                </a:solidFill>
                <a:latin typeface="Arial"/>
                <a:ea typeface="Arial"/>
                <a:cs typeface="Arial"/>
                <a:sym typeface="Arial"/>
              </a:defRPr>
            </a:lvl3pPr>
            <a:lvl4pPr marL="1828800" marR="0" lvl="3"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4pPr>
            <a:lvl5pPr marL="2286000" marR="0" lvl="4"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5pPr>
            <a:lvl6pPr marL="2743200" marR="0" lvl="5"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6pPr>
            <a:lvl7pPr marL="3200400" marR="0" lvl="6"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7pPr>
            <a:lvl8pPr marL="3657600" marR="0" lvl="7"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8pPr>
            <a:lvl9pPr marL="4114800" marR="0" lvl="8" indent="-342900" algn="l" rtl="0">
              <a:spcBef>
                <a:spcPts val="540"/>
              </a:spcBef>
              <a:spcAft>
                <a:spcPts val="0"/>
              </a:spcAft>
              <a:buClr>
                <a:schemeClr val="accent1"/>
              </a:buClr>
              <a:buSzPts val="1800"/>
              <a:buFont typeface="Arimo"/>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2"/>
        <p:cNvGrpSpPr/>
        <p:nvPr/>
      </p:nvGrpSpPr>
      <p:grpSpPr>
        <a:xfrm>
          <a:off x="0" y="0"/>
          <a:ext cx="0" cy="0"/>
          <a:chOff x="0" y="0"/>
          <a:chExt cx="0" cy="0"/>
        </a:xfrm>
      </p:grpSpPr>
      <p:sp>
        <p:nvSpPr>
          <p:cNvPr id="193" name="Google Shape;193;p3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3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marR="0" lvl="0" indent="-228600"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1pPr>
            <a:lvl2pPr marL="914400" marR="0" lvl="1" indent="-228600" algn="l" rtl="0">
              <a:spcBef>
                <a:spcPts val="540"/>
              </a:spcBef>
              <a:spcAft>
                <a:spcPts val="0"/>
              </a:spcAft>
              <a:buClr>
                <a:schemeClr val="accent1"/>
              </a:buClr>
              <a:buSzPts val="1800"/>
              <a:buFont typeface="Arimo"/>
              <a:buNone/>
              <a:defRPr sz="1800" b="0" i="0" u="none" strike="noStrike" cap="none">
                <a:solidFill>
                  <a:schemeClr val="dk1"/>
                </a:solidFill>
                <a:latin typeface="Arial"/>
                <a:ea typeface="Arial"/>
                <a:cs typeface="Arial"/>
                <a:sym typeface="Arial"/>
              </a:defRPr>
            </a:lvl2pPr>
            <a:lvl3pPr marL="1371600" marR="0" lvl="2" indent="-228600" algn="l" rtl="0">
              <a:spcBef>
                <a:spcPts val="480"/>
              </a:spcBef>
              <a:spcAft>
                <a:spcPts val="0"/>
              </a:spcAft>
              <a:buClr>
                <a:schemeClr val="accent1"/>
              </a:buClr>
              <a:buSzPts val="1600"/>
              <a:buFont typeface="Arimo"/>
              <a:buNone/>
              <a:defRPr sz="1600" b="0" i="0" u="none" strike="noStrike" cap="none">
                <a:solidFill>
                  <a:schemeClr val="dk1"/>
                </a:solidFill>
                <a:latin typeface="Arial"/>
                <a:ea typeface="Arial"/>
                <a:cs typeface="Arial"/>
                <a:sym typeface="Arial"/>
              </a:defRPr>
            </a:lvl3pPr>
            <a:lvl4pPr marL="1828800" marR="0" lvl="3" indent="-228600" algn="l"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4pPr>
            <a:lvl5pPr marL="2286000" marR="0" lvl="4" indent="-228600" algn="l"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5pPr>
            <a:lvl6pPr marL="2743200" marR="0" lvl="5" indent="-228600" algn="l"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6pPr>
            <a:lvl7pPr marL="3200400" marR="0" lvl="6" indent="-228600" algn="l"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7pPr>
            <a:lvl8pPr marL="3657600" marR="0" lvl="7" indent="-228600" algn="l"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8pPr>
            <a:lvl9pPr marL="4114800" marR="0" lvl="8" indent="-228600" algn="l"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1817687" y="2217737"/>
            <a:ext cx="5945187" cy="216217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 name="Google Shape;197;p3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355600" algn="l" rtl="0">
              <a:spcBef>
                <a:spcPts val="600"/>
              </a:spcBef>
              <a:spcAft>
                <a:spcPts val="0"/>
              </a:spcAft>
              <a:buClr>
                <a:schemeClr val="accent1"/>
              </a:buClr>
              <a:buSzPts val="2000"/>
              <a:buFont typeface="Arimo"/>
              <a:buChar char="4"/>
              <a:defRPr sz="2000" b="0" i="0" u="none" strike="noStrike" cap="none">
                <a:solidFill>
                  <a:schemeClr val="dk1"/>
                </a:solidFill>
                <a:latin typeface="Arial"/>
                <a:ea typeface="Arial"/>
                <a:cs typeface="Arial"/>
                <a:sym typeface="Arial"/>
              </a:defRPr>
            </a:lvl1pPr>
            <a:lvl2pPr marL="914400" marR="0" lvl="1" indent="-406400" algn="l" rtl="0">
              <a:spcBef>
                <a:spcPts val="840"/>
              </a:spcBef>
              <a:spcAft>
                <a:spcPts val="0"/>
              </a:spcAft>
              <a:buClr>
                <a:schemeClr val="accent1"/>
              </a:buClr>
              <a:buSzPts val="2800"/>
              <a:buFont typeface="Arimo"/>
              <a:buChar char="4"/>
              <a:defRPr sz="2800" b="0" i="0" u="none" strike="noStrike" cap="none">
                <a:solidFill>
                  <a:schemeClr val="dk1"/>
                </a:solidFill>
                <a:latin typeface="Arial"/>
                <a:ea typeface="Arial"/>
                <a:cs typeface="Arial"/>
                <a:sym typeface="Arial"/>
              </a:defRPr>
            </a:lvl2pPr>
            <a:lvl3pPr marL="1371600" marR="0" lvl="2" indent="-381000" algn="l" rtl="0">
              <a:spcBef>
                <a:spcPts val="720"/>
              </a:spcBef>
              <a:spcAft>
                <a:spcPts val="0"/>
              </a:spcAft>
              <a:buClr>
                <a:schemeClr val="accent1"/>
              </a:buClr>
              <a:buSzPts val="2400"/>
              <a:buFont typeface="Arimo"/>
              <a:buChar char="4"/>
              <a:defRPr sz="2400" b="0" i="0" u="none" strike="noStrike" cap="none">
                <a:solidFill>
                  <a:schemeClr val="dk1"/>
                </a:solidFill>
                <a:latin typeface="Arial"/>
                <a:ea typeface="Arial"/>
                <a:cs typeface="Arial"/>
                <a:sym typeface="Arial"/>
              </a:defRPr>
            </a:lvl3pPr>
            <a:lvl4pPr marL="1828800" marR="0" lvl="3"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4pPr>
            <a:lvl5pPr marL="2286000" marR="0" lvl="4"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5pPr>
            <a:lvl6pPr marL="2743200" marR="0" lvl="5"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6pPr>
            <a:lvl7pPr marL="3200400" marR="0" lvl="6"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7pPr>
            <a:lvl8pPr marL="3657600" marR="0" lvl="7"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8pPr>
            <a:lvl9pPr marL="4114800" marR="0" lvl="8"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8"/>
        <p:cNvGrpSpPr/>
        <p:nvPr/>
      </p:nvGrpSpPr>
      <p:grpSpPr>
        <a:xfrm>
          <a:off x="0" y="0"/>
          <a:ext cx="0" cy="0"/>
          <a:chOff x="0" y="0"/>
          <a:chExt cx="0" cy="0"/>
        </a:xfrm>
      </p:grpSpPr>
      <p:sp>
        <p:nvSpPr>
          <p:cNvPr id="199" name="Google Shape;199;p36"/>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 name="Google Shape;200;p36"/>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marR="0" lvl="0" algn="ctr"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1pPr>
            <a:lvl2pPr marR="0" lvl="1" algn="ctr" rtl="0">
              <a:spcBef>
                <a:spcPts val="840"/>
              </a:spcBef>
              <a:spcAft>
                <a:spcPts val="0"/>
              </a:spcAft>
              <a:buClr>
                <a:schemeClr val="accent1"/>
              </a:buClr>
              <a:buSzPts val="2800"/>
              <a:buFont typeface="Arimo"/>
              <a:buNone/>
              <a:defRPr sz="2800" b="0" i="0" u="none" strike="noStrike" cap="none">
                <a:solidFill>
                  <a:schemeClr val="dk1"/>
                </a:solidFill>
                <a:latin typeface="Arial"/>
                <a:ea typeface="Arial"/>
                <a:cs typeface="Arial"/>
                <a:sym typeface="Arial"/>
              </a:defRPr>
            </a:lvl2pPr>
            <a:lvl3pPr marR="0" lvl="2" algn="ctr" rtl="0">
              <a:spcBef>
                <a:spcPts val="720"/>
              </a:spcBef>
              <a:spcAft>
                <a:spcPts val="0"/>
              </a:spcAft>
              <a:buClr>
                <a:schemeClr val="accent1"/>
              </a:buClr>
              <a:buSzPts val="2400"/>
              <a:buFont typeface="Arimo"/>
              <a:buNone/>
              <a:defRPr sz="2400" b="0" i="0" u="none" strike="noStrike" cap="none">
                <a:solidFill>
                  <a:schemeClr val="dk1"/>
                </a:solidFill>
                <a:latin typeface="Arial"/>
                <a:ea typeface="Arial"/>
                <a:cs typeface="Arial"/>
                <a:sym typeface="Arial"/>
              </a:defRPr>
            </a:lvl3pPr>
            <a:lvl4pPr marR="0" lvl="3" algn="ctr"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4pPr>
            <a:lvl5pPr marR="0" lvl="4" algn="ctr"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5pPr>
            <a:lvl6pPr marR="0" lvl="5" algn="ctr"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6pPr>
            <a:lvl7pPr marR="0" lvl="6" algn="ctr"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7pPr>
            <a:lvl8pPr marR="0" lvl="7" algn="ctr"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8pPr>
            <a:lvl9pPr marR="0" lvl="8" algn="ctr" rtl="0">
              <a:spcBef>
                <a:spcPts val="420"/>
              </a:spcBef>
              <a:spcAft>
                <a:spcPts val="0"/>
              </a:spcAft>
              <a:buClr>
                <a:schemeClr val="accent1"/>
              </a:buClr>
              <a:buSzPts val="1400"/>
              <a:buFont typeface="Arimo"/>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8"/>
        <p:cNvGrpSpPr/>
        <p:nvPr/>
      </p:nvGrpSpPr>
      <p:grpSpPr>
        <a:xfrm>
          <a:off x="0" y="0"/>
          <a:ext cx="0" cy="0"/>
          <a:chOff x="0" y="0"/>
          <a:chExt cx="0" cy="0"/>
        </a:xfrm>
      </p:grpSpPr>
      <p:sp>
        <p:nvSpPr>
          <p:cNvPr id="209" name="Google Shape;209;p38"/>
          <p:cNvSpPr txBox="1">
            <a:spLocks noGrp="1"/>
          </p:cNvSpPr>
          <p:nvPr>
            <p:ph type="title"/>
          </p:nvPr>
        </p:nvSpPr>
        <p:spPr>
          <a:xfrm rot="5400000">
            <a:off x="5022851" y="2667000"/>
            <a:ext cx="5627687" cy="2176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 name="Google Shape;210;p38"/>
          <p:cNvSpPr txBox="1">
            <a:spLocks noGrp="1"/>
          </p:cNvSpPr>
          <p:nvPr>
            <p:ph type="body" idx="1"/>
          </p:nvPr>
        </p:nvSpPr>
        <p:spPr>
          <a:xfrm rot="5400000">
            <a:off x="591345" y="564356"/>
            <a:ext cx="5627687" cy="6381750"/>
          </a:xfrm>
          <a:prstGeom prst="rect">
            <a:avLst/>
          </a:prstGeom>
          <a:noFill/>
          <a:ln>
            <a:noFill/>
          </a:ln>
        </p:spPr>
        <p:txBody>
          <a:bodyPr spcFirstLastPara="1" wrap="square" lIns="91425" tIns="45700" rIns="91425" bIns="45700" anchor="t" anchorCtr="0">
            <a:noAutofit/>
          </a:bodyPr>
          <a:lstStyle>
            <a:lvl1pPr marL="457200" lvl="0" indent="-342900" algn="l">
              <a:spcBef>
                <a:spcPts val="540"/>
              </a:spcBef>
              <a:spcAft>
                <a:spcPts val="0"/>
              </a:spcAft>
              <a:buSzPts val="1800"/>
              <a:buChar char="4"/>
              <a:defRPr/>
            </a:lvl1pPr>
            <a:lvl2pPr marL="914400" lvl="1" indent="-342900" algn="l">
              <a:spcBef>
                <a:spcPts val="540"/>
              </a:spcBef>
              <a:spcAft>
                <a:spcPts val="0"/>
              </a:spcAft>
              <a:buSzPts val="1800"/>
              <a:buChar char="4"/>
              <a:defRPr/>
            </a:lvl2pPr>
            <a:lvl3pPr marL="1371600" lvl="2" indent="-342900" algn="l">
              <a:spcBef>
                <a:spcPts val="540"/>
              </a:spcBef>
              <a:spcAft>
                <a:spcPts val="0"/>
              </a:spcAft>
              <a:buSzPts val="1800"/>
              <a:buChar char="4"/>
              <a:defRPr/>
            </a:lvl3pPr>
            <a:lvl4pPr marL="1828800" lvl="3" indent="-342900" algn="l">
              <a:spcBef>
                <a:spcPts val="540"/>
              </a:spcBef>
              <a:spcAft>
                <a:spcPts val="0"/>
              </a:spcAft>
              <a:buSzPts val="1800"/>
              <a:buChar char=""/>
              <a:defRPr/>
            </a:lvl4pPr>
            <a:lvl5pPr marL="2286000" lvl="4" indent="-342900" algn="l">
              <a:spcBef>
                <a:spcPts val="540"/>
              </a:spcBef>
              <a:spcAft>
                <a:spcPts val="0"/>
              </a:spcAft>
              <a:buSzPts val="1800"/>
              <a:buChar char=""/>
              <a:defRPr/>
            </a:lvl5pPr>
            <a:lvl6pPr marL="2743200" lvl="5" indent="-342900" algn="l">
              <a:spcBef>
                <a:spcPts val="540"/>
              </a:spcBef>
              <a:spcAft>
                <a:spcPts val="0"/>
              </a:spcAft>
              <a:buSzPts val="1800"/>
              <a:buChar char=""/>
              <a:defRPr/>
            </a:lvl6pPr>
            <a:lvl7pPr marL="3200400" lvl="6" indent="-342900" algn="l">
              <a:spcBef>
                <a:spcPts val="540"/>
              </a:spcBef>
              <a:spcAft>
                <a:spcPts val="0"/>
              </a:spcAft>
              <a:buSzPts val="1800"/>
              <a:buChar char=""/>
              <a:defRPr/>
            </a:lvl7pPr>
            <a:lvl8pPr marL="3657600" lvl="7" indent="-342900" algn="l">
              <a:spcBef>
                <a:spcPts val="540"/>
              </a:spcBef>
              <a:spcAft>
                <a:spcPts val="0"/>
              </a:spcAft>
              <a:buSzPts val="1800"/>
              <a:buChar char=""/>
              <a:defRPr/>
            </a:lvl8pPr>
            <a:lvl9pPr marL="4114800" lvl="8" indent="-342900" algn="l">
              <a:spcBef>
                <a:spcPts val="540"/>
              </a:spcBef>
              <a:spcAft>
                <a:spcPts val="0"/>
              </a:spcAft>
              <a:buSzPts val="1800"/>
              <a:buChar char=""/>
              <a:defRPr/>
            </a:lvl9pPr>
          </a:lstStyle>
          <a:p>
            <a:endParaRPr/>
          </a:p>
        </p:txBody>
      </p:sp>
      <p:sp>
        <p:nvSpPr>
          <p:cNvPr id="211" name="Google Shape;211;p38"/>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2" name="Google Shape;212;p38"/>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38"/>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14"/>
        <p:cNvGrpSpPr/>
        <p:nvPr/>
      </p:nvGrpSpPr>
      <p:grpSpPr>
        <a:xfrm>
          <a:off x="0" y="0"/>
          <a:ext cx="0" cy="0"/>
          <a:chOff x="0" y="0"/>
          <a:chExt cx="0" cy="0"/>
        </a:xfrm>
      </p:grpSpPr>
      <p:sp>
        <p:nvSpPr>
          <p:cNvPr id="215" name="Google Shape;215;p39"/>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6" name="Google Shape;216;p39"/>
          <p:cNvSpPr txBox="1">
            <a:spLocks noGrp="1"/>
          </p:cNvSpPr>
          <p:nvPr>
            <p:ph type="body" idx="1"/>
          </p:nvPr>
        </p:nvSpPr>
        <p:spPr>
          <a:xfrm rot="5400000">
            <a:off x="2231231" y="-115093"/>
            <a:ext cx="4673600" cy="8694737"/>
          </a:xfrm>
          <a:prstGeom prst="rect">
            <a:avLst/>
          </a:prstGeom>
          <a:noFill/>
          <a:ln>
            <a:noFill/>
          </a:ln>
        </p:spPr>
        <p:txBody>
          <a:bodyPr spcFirstLastPara="1" wrap="square" lIns="91425" tIns="45700" rIns="91425" bIns="45700" anchor="t" anchorCtr="0">
            <a:noAutofit/>
          </a:bodyPr>
          <a:lstStyle>
            <a:lvl1pPr marL="457200" lvl="0" indent="-342900" algn="l">
              <a:spcBef>
                <a:spcPts val="540"/>
              </a:spcBef>
              <a:spcAft>
                <a:spcPts val="0"/>
              </a:spcAft>
              <a:buSzPts val="1800"/>
              <a:buChar char="4"/>
              <a:defRPr/>
            </a:lvl1pPr>
            <a:lvl2pPr marL="914400" lvl="1" indent="-342900" algn="l">
              <a:spcBef>
                <a:spcPts val="540"/>
              </a:spcBef>
              <a:spcAft>
                <a:spcPts val="0"/>
              </a:spcAft>
              <a:buSzPts val="1800"/>
              <a:buChar char="4"/>
              <a:defRPr/>
            </a:lvl2pPr>
            <a:lvl3pPr marL="1371600" lvl="2" indent="-342900" algn="l">
              <a:spcBef>
                <a:spcPts val="540"/>
              </a:spcBef>
              <a:spcAft>
                <a:spcPts val="0"/>
              </a:spcAft>
              <a:buSzPts val="1800"/>
              <a:buChar char="4"/>
              <a:defRPr/>
            </a:lvl3pPr>
            <a:lvl4pPr marL="1828800" lvl="3" indent="-342900" algn="l">
              <a:spcBef>
                <a:spcPts val="540"/>
              </a:spcBef>
              <a:spcAft>
                <a:spcPts val="0"/>
              </a:spcAft>
              <a:buSzPts val="1800"/>
              <a:buChar char=""/>
              <a:defRPr/>
            </a:lvl4pPr>
            <a:lvl5pPr marL="2286000" lvl="4" indent="-342900" algn="l">
              <a:spcBef>
                <a:spcPts val="540"/>
              </a:spcBef>
              <a:spcAft>
                <a:spcPts val="0"/>
              </a:spcAft>
              <a:buSzPts val="1800"/>
              <a:buChar char=""/>
              <a:defRPr/>
            </a:lvl5pPr>
            <a:lvl6pPr marL="2743200" lvl="5" indent="-342900" algn="l">
              <a:spcBef>
                <a:spcPts val="540"/>
              </a:spcBef>
              <a:spcAft>
                <a:spcPts val="0"/>
              </a:spcAft>
              <a:buSzPts val="1800"/>
              <a:buChar char=""/>
              <a:defRPr/>
            </a:lvl6pPr>
            <a:lvl7pPr marL="3200400" lvl="6" indent="-342900" algn="l">
              <a:spcBef>
                <a:spcPts val="540"/>
              </a:spcBef>
              <a:spcAft>
                <a:spcPts val="0"/>
              </a:spcAft>
              <a:buSzPts val="1800"/>
              <a:buChar char=""/>
              <a:defRPr/>
            </a:lvl7pPr>
            <a:lvl8pPr marL="3657600" lvl="7" indent="-342900" algn="l">
              <a:spcBef>
                <a:spcPts val="540"/>
              </a:spcBef>
              <a:spcAft>
                <a:spcPts val="0"/>
              </a:spcAft>
              <a:buSzPts val="1800"/>
              <a:buChar char=""/>
              <a:defRPr/>
            </a:lvl8pPr>
            <a:lvl9pPr marL="4114800" lvl="8" indent="-342900" algn="l">
              <a:spcBef>
                <a:spcPts val="540"/>
              </a:spcBef>
              <a:spcAft>
                <a:spcPts val="0"/>
              </a:spcAft>
              <a:buSzPts val="1800"/>
              <a:buChar char=""/>
              <a:defRPr/>
            </a:lvl9pPr>
          </a:lstStyle>
          <a:p>
            <a:endParaRPr/>
          </a:p>
        </p:txBody>
      </p:sp>
      <p:sp>
        <p:nvSpPr>
          <p:cNvPr id="217" name="Google Shape;217;p39"/>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p39"/>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39"/>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0"/>
        <p:cNvGrpSpPr/>
        <p:nvPr/>
      </p:nvGrpSpPr>
      <p:grpSpPr>
        <a:xfrm>
          <a:off x="0" y="0"/>
          <a:ext cx="0" cy="0"/>
          <a:chOff x="0" y="0"/>
          <a:chExt cx="0" cy="0"/>
        </a:xfrm>
      </p:grpSpPr>
      <p:sp>
        <p:nvSpPr>
          <p:cNvPr id="221" name="Google Shape;221;p4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 name="Google Shape;222;p4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960"/>
              </a:spcBef>
              <a:spcAft>
                <a:spcPts val="0"/>
              </a:spcAft>
              <a:buClr>
                <a:schemeClr val="accent1"/>
              </a:buClr>
              <a:buSzPts val="3200"/>
              <a:buFont typeface="Arimo"/>
              <a:buNone/>
              <a:defRPr sz="3200" b="0" i="0" u="none" strike="noStrike" cap="none">
                <a:solidFill>
                  <a:srgbClr val="404040"/>
                </a:solidFill>
                <a:latin typeface="Arial"/>
                <a:ea typeface="Arial"/>
                <a:cs typeface="Arial"/>
                <a:sym typeface="Arial"/>
              </a:defRPr>
            </a:lvl1pPr>
            <a:lvl2pPr marR="0" lvl="1" algn="l" rtl="0">
              <a:spcBef>
                <a:spcPts val="840"/>
              </a:spcBef>
              <a:spcAft>
                <a:spcPts val="0"/>
              </a:spcAft>
              <a:buClr>
                <a:schemeClr val="accent1"/>
              </a:buClr>
              <a:buSzPts val="2800"/>
              <a:buFont typeface="Arimo"/>
              <a:buNone/>
              <a:defRPr sz="2800" b="0" i="0" u="none" strike="noStrike" cap="none">
                <a:solidFill>
                  <a:srgbClr val="404040"/>
                </a:solidFill>
                <a:latin typeface="Arial"/>
                <a:ea typeface="Arial"/>
                <a:cs typeface="Arial"/>
                <a:sym typeface="Arial"/>
              </a:defRPr>
            </a:lvl2pPr>
            <a:lvl3pPr marR="0" lvl="2" algn="l" rtl="0">
              <a:spcBef>
                <a:spcPts val="720"/>
              </a:spcBef>
              <a:spcAft>
                <a:spcPts val="0"/>
              </a:spcAft>
              <a:buClr>
                <a:schemeClr val="accent1"/>
              </a:buClr>
              <a:buSzPts val="2400"/>
              <a:buFont typeface="Arimo"/>
              <a:buNone/>
              <a:defRPr sz="2400" b="0" i="0" u="none" strike="noStrike" cap="none">
                <a:solidFill>
                  <a:srgbClr val="404040"/>
                </a:solidFill>
                <a:latin typeface="Arial"/>
                <a:ea typeface="Arial"/>
                <a:cs typeface="Arial"/>
                <a:sym typeface="Arial"/>
              </a:defRPr>
            </a:lvl3pPr>
            <a:lvl4pPr marR="0" lvl="3"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4pPr>
            <a:lvl5pPr marR="0" lvl="4"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5pPr>
            <a:lvl6pPr marR="0" lvl="5"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6pPr>
            <a:lvl7pPr marR="0" lvl="6"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7pPr>
            <a:lvl8pPr marR="0" lvl="7"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8pPr>
            <a:lvl9pPr marR="0" lvl="8"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9pPr>
          </a:lstStyle>
          <a:p>
            <a:endParaRPr/>
          </a:p>
        </p:txBody>
      </p:sp>
      <p:sp>
        <p:nvSpPr>
          <p:cNvPr id="223" name="Google Shape;223;p4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420"/>
              </a:spcBef>
              <a:spcAft>
                <a:spcPts val="0"/>
              </a:spcAft>
              <a:buSzPts val="1400"/>
              <a:buNone/>
              <a:defRPr sz="1400"/>
            </a:lvl1pPr>
            <a:lvl2pPr marL="914400" lvl="1" indent="-228600" algn="l">
              <a:spcBef>
                <a:spcPts val="360"/>
              </a:spcBef>
              <a:spcAft>
                <a:spcPts val="0"/>
              </a:spcAft>
              <a:buSzPts val="1200"/>
              <a:buNone/>
              <a:defRPr sz="1200"/>
            </a:lvl2pPr>
            <a:lvl3pPr marL="1371600" lvl="2" indent="-228600" algn="l">
              <a:spcBef>
                <a:spcPts val="300"/>
              </a:spcBef>
              <a:spcAft>
                <a:spcPts val="0"/>
              </a:spcAft>
              <a:buSzPts val="1000"/>
              <a:buNone/>
              <a:defRPr sz="1000"/>
            </a:lvl3pPr>
            <a:lvl4pPr marL="1828800" lvl="3" indent="-228600" algn="l">
              <a:spcBef>
                <a:spcPts val="270"/>
              </a:spcBef>
              <a:spcAft>
                <a:spcPts val="0"/>
              </a:spcAft>
              <a:buSzPts val="900"/>
              <a:buNone/>
              <a:defRPr sz="900"/>
            </a:lvl4pPr>
            <a:lvl5pPr marL="2286000" lvl="4" indent="-228600" algn="l">
              <a:spcBef>
                <a:spcPts val="270"/>
              </a:spcBef>
              <a:spcAft>
                <a:spcPts val="0"/>
              </a:spcAft>
              <a:buSzPts val="900"/>
              <a:buNone/>
              <a:defRPr sz="900"/>
            </a:lvl5pPr>
            <a:lvl6pPr marL="2743200" lvl="5" indent="-228600" algn="l">
              <a:spcBef>
                <a:spcPts val="270"/>
              </a:spcBef>
              <a:spcAft>
                <a:spcPts val="0"/>
              </a:spcAft>
              <a:buSzPts val="900"/>
              <a:buNone/>
              <a:defRPr sz="900"/>
            </a:lvl6pPr>
            <a:lvl7pPr marL="3200400" lvl="6" indent="-228600" algn="l">
              <a:spcBef>
                <a:spcPts val="270"/>
              </a:spcBef>
              <a:spcAft>
                <a:spcPts val="0"/>
              </a:spcAft>
              <a:buSzPts val="900"/>
              <a:buNone/>
              <a:defRPr sz="900"/>
            </a:lvl7pPr>
            <a:lvl8pPr marL="3657600" lvl="7" indent="-228600" algn="l">
              <a:spcBef>
                <a:spcPts val="270"/>
              </a:spcBef>
              <a:spcAft>
                <a:spcPts val="0"/>
              </a:spcAft>
              <a:buSzPts val="900"/>
              <a:buNone/>
              <a:defRPr sz="900"/>
            </a:lvl8pPr>
            <a:lvl9pPr marL="4114800" lvl="8" indent="-228600" algn="l">
              <a:spcBef>
                <a:spcPts val="270"/>
              </a:spcBef>
              <a:spcAft>
                <a:spcPts val="0"/>
              </a:spcAft>
              <a:buSzPts val="900"/>
              <a:buNone/>
              <a:defRPr sz="900"/>
            </a:lvl9pPr>
          </a:lstStyle>
          <a:p>
            <a:endParaRPr/>
          </a:p>
        </p:txBody>
      </p:sp>
      <p:sp>
        <p:nvSpPr>
          <p:cNvPr id="224" name="Google Shape;224;p40"/>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5" name="Google Shape;225;p40"/>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6" name="Google Shape;226;p40"/>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7"/>
        <p:cNvGrpSpPr/>
        <p:nvPr/>
      </p:nvGrpSpPr>
      <p:grpSpPr>
        <a:xfrm>
          <a:off x="0" y="0"/>
          <a:ext cx="0" cy="0"/>
          <a:chOff x="0" y="0"/>
          <a:chExt cx="0" cy="0"/>
        </a:xfrm>
      </p:grpSpPr>
      <p:sp>
        <p:nvSpPr>
          <p:cNvPr id="228" name="Google Shape;228;p41"/>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 name="Google Shape;229;p41"/>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960"/>
              </a:spcBef>
              <a:spcAft>
                <a:spcPts val="0"/>
              </a:spcAft>
              <a:buSzPts val="3200"/>
              <a:buChar char="4"/>
              <a:defRPr sz="3200"/>
            </a:lvl1pPr>
            <a:lvl2pPr marL="914400" lvl="1" indent="-406400" algn="l">
              <a:spcBef>
                <a:spcPts val="840"/>
              </a:spcBef>
              <a:spcAft>
                <a:spcPts val="0"/>
              </a:spcAft>
              <a:buSzPts val="2800"/>
              <a:buChar char="4"/>
              <a:defRPr sz="2800"/>
            </a:lvl2pPr>
            <a:lvl3pPr marL="1371600" lvl="2" indent="-381000" algn="l">
              <a:spcBef>
                <a:spcPts val="720"/>
              </a:spcBef>
              <a:spcAft>
                <a:spcPts val="0"/>
              </a:spcAft>
              <a:buSzPts val="2400"/>
              <a:buChar char="4"/>
              <a:defRPr sz="2400"/>
            </a:lvl3pPr>
            <a:lvl4pPr marL="1828800" lvl="3" indent="-355600" algn="l">
              <a:spcBef>
                <a:spcPts val="600"/>
              </a:spcBef>
              <a:spcAft>
                <a:spcPts val="0"/>
              </a:spcAft>
              <a:buSzPts val="2000"/>
              <a:buChar char=""/>
              <a:defRPr sz="2000"/>
            </a:lvl4pPr>
            <a:lvl5pPr marL="2286000" lvl="4" indent="-355600" algn="l">
              <a:spcBef>
                <a:spcPts val="600"/>
              </a:spcBef>
              <a:spcAft>
                <a:spcPts val="0"/>
              </a:spcAft>
              <a:buSzPts val="2000"/>
              <a:buChar char=""/>
              <a:defRPr sz="2000"/>
            </a:lvl5pPr>
            <a:lvl6pPr marL="2743200" lvl="5" indent="-355600" algn="l">
              <a:spcBef>
                <a:spcPts val="600"/>
              </a:spcBef>
              <a:spcAft>
                <a:spcPts val="0"/>
              </a:spcAft>
              <a:buSzPts val="2000"/>
              <a:buChar char=""/>
              <a:defRPr sz="2000"/>
            </a:lvl6pPr>
            <a:lvl7pPr marL="3200400" lvl="6" indent="-355600" algn="l">
              <a:spcBef>
                <a:spcPts val="600"/>
              </a:spcBef>
              <a:spcAft>
                <a:spcPts val="0"/>
              </a:spcAft>
              <a:buSzPts val="2000"/>
              <a:buChar char=""/>
              <a:defRPr sz="2000"/>
            </a:lvl7pPr>
            <a:lvl8pPr marL="3657600" lvl="7" indent="-355600" algn="l">
              <a:spcBef>
                <a:spcPts val="600"/>
              </a:spcBef>
              <a:spcAft>
                <a:spcPts val="0"/>
              </a:spcAft>
              <a:buSzPts val="2000"/>
              <a:buChar char=""/>
              <a:defRPr sz="2000"/>
            </a:lvl8pPr>
            <a:lvl9pPr marL="4114800" lvl="8" indent="-355600" algn="l">
              <a:spcBef>
                <a:spcPts val="600"/>
              </a:spcBef>
              <a:spcAft>
                <a:spcPts val="0"/>
              </a:spcAft>
              <a:buSzPts val="2000"/>
              <a:buChar char=""/>
              <a:defRPr sz="2000"/>
            </a:lvl9pPr>
          </a:lstStyle>
          <a:p>
            <a:endParaRPr/>
          </a:p>
        </p:txBody>
      </p:sp>
      <p:sp>
        <p:nvSpPr>
          <p:cNvPr id="230" name="Google Shape;230;p4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420"/>
              </a:spcBef>
              <a:spcAft>
                <a:spcPts val="0"/>
              </a:spcAft>
              <a:buSzPts val="1400"/>
              <a:buNone/>
              <a:defRPr sz="1400"/>
            </a:lvl1pPr>
            <a:lvl2pPr marL="914400" lvl="1" indent="-228600" algn="l">
              <a:spcBef>
                <a:spcPts val="360"/>
              </a:spcBef>
              <a:spcAft>
                <a:spcPts val="0"/>
              </a:spcAft>
              <a:buSzPts val="1200"/>
              <a:buNone/>
              <a:defRPr sz="1200"/>
            </a:lvl2pPr>
            <a:lvl3pPr marL="1371600" lvl="2" indent="-228600" algn="l">
              <a:spcBef>
                <a:spcPts val="300"/>
              </a:spcBef>
              <a:spcAft>
                <a:spcPts val="0"/>
              </a:spcAft>
              <a:buSzPts val="1000"/>
              <a:buNone/>
              <a:defRPr sz="1000"/>
            </a:lvl3pPr>
            <a:lvl4pPr marL="1828800" lvl="3" indent="-228600" algn="l">
              <a:spcBef>
                <a:spcPts val="270"/>
              </a:spcBef>
              <a:spcAft>
                <a:spcPts val="0"/>
              </a:spcAft>
              <a:buSzPts val="900"/>
              <a:buNone/>
              <a:defRPr sz="900"/>
            </a:lvl4pPr>
            <a:lvl5pPr marL="2286000" lvl="4" indent="-228600" algn="l">
              <a:spcBef>
                <a:spcPts val="270"/>
              </a:spcBef>
              <a:spcAft>
                <a:spcPts val="0"/>
              </a:spcAft>
              <a:buSzPts val="900"/>
              <a:buNone/>
              <a:defRPr sz="900"/>
            </a:lvl5pPr>
            <a:lvl6pPr marL="2743200" lvl="5" indent="-228600" algn="l">
              <a:spcBef>
                <a:spcPts val="270"/>
              </a:spcBef>
              <a:spcAft>
                <a:spcPts val="0"/>
              </a:spcAft>
              <a:buSzPts val="900"/>
              <a:buNone/>
              <a:defRPr sz="900"/>
            </a:lvl6pPr>
            <a:lvl7pPr marL="3200400" lvl="6" indent="-228600" algn="l">
              <a:spcBef>
                <a:spcPts val="270"/>
              </a:spcBef>
              <a:spcAft>
                <a:spcPts val="0"/>
              </a:spcAft>
              <a:buSzPts val="900"/>
              <a:buNone/>
              <a:defRPr sz="900"/>
            </a:lvl7pPr>
            <a:lvl8pPr marL="3657600" lvl="7" indent="-228600" algn="l">
              <a:spcBef>
                <a:spcPts val="270"/>
              </a:spcBef>
              <a:spcAft>
                <a:spcPts val="0"/>
              </a:spcAft>
              <a:buSzPts val="900"/>
              <a:buNone/>
              <a:defRPr sz="900"/>
            </a:lvl8pPr>
            <a:lvl9pPr marL="4114800" lvl="8" indent="-228600" algn="l">
              <a:spcBef>
                <a:spcPts val="270"/>
              </a:spcBef>
              <a:spcAft>
                <a:spcPts val="0"/>
              </a:spcAft>
              <a:buSzPts val="900"/>
              <a:buNone/>
              <a:defRPr sz="900"/>
            </a:lvl9pPr>
          </a:lstStyle>
          <a:p>
            <a:endParaRPr/>
          </a:p>
        </p:txBody>
      </p:sp>
      <p:sp>
        <p:nvSpPr>
          <p:cNvPr id="231" name="Google Shape;231;p41"/>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2" name="Google Shape;232;p41"/>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41"/>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4"/>
        <p:cNvGrpSpPr/>
        <p:nvPr/>
      </p:nvGrpSpPr>
      <p:grpSpPr>
        <a:xfrm>
          <a:off x="0" y="0"/>
          <a:ext cx="0" cy="0"/>
          <a:chOff x="0" y="0"/>
          <a:chExt cx="0" cy="0"/>
        </a:xfrm>
      </p:grpSpPr>
      <p:sp>
        <p:nvSpPr>
          <p:cNvPr id="235" name="Google Shape;235;p42"/>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6" name="Google Shape;236;p42"/>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42"/>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38"/>
        <p:cNvGrpSpPr/>
        <p:nvPr/>
      </p:nvGrpSpPr>
      <p:grpSpPr>
        <a:xfrm>
          <a:off x="0" y="0"/>
          <a:ext cx="0" cy="0"/>
          <a:chOff x="0" y="0"/>
          <a:chExt cx="0" cy="0"/>
        </a:xfrm>
      </p:grpSpPr>
      <p:sp>
        <p:nvSpPr>
          <p:cNvPr id="239" name="Google Shape;239;p43"/>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 name="Google Shape;240;p43"/>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1" name="Google Shape;241;p43"/>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2" name="Google Shape;242;p43"/>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Рисунок с подписью" type="picTx">
  <p:cSld name="PICTURE_WITH_CAPTION_TEX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5"/>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4" name="Google Shape;34;p5"/>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35" name="Google Shape;35;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3"/>
        <p:cNvGrpSpPr/>
        <p:nvPr/>
      </p:nvGrpSpPr>
      <p:grpSpPr>
        <a:xfrm>
          <a:off x="0" y="0"/>
          <a:ext cx="0" cy="0"/>
          <a:chOff x="0" y="0"/>
          <a:chExt cx="0" cy="0"/>
        </a:xfrm>
      </p:grpSpPr>
      <p:sp>
        <p:nvSpPr>
          <p:cNvPr id="244" name="Google Shape;244;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5" name="Google Shape;245;p4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720"/>
              </a:spcBef>
              <a:spcAft>
                <a:spcPts val="0"/>
              </a:spcAft>
              <a:buSzPts val="2400"/>
              <a:buNone/>
              <a:defRPr sz="2400" b="1"/>
            </a:lvl1pPr>
            <a:lvl2pPr marL="914400" lvl="1" indent="-228600" algn="l">
              <a:spcBef>
                <a:spcPts val="600"/>
              </a:spcBef>
              <a:spcAft>
                <a:spcPts val="0"/>
              </a:spcAft>
              <a:buSzPts val="2000"/>
              <a:buNone/>
              <a:defRPr sz="2000" b="1"/>
            </a:lvl2pPr>
            <a:lvl3pPr marL="1371600" lvl="2" indent="-228600" algn="l">
              <a:spcBef>
                <a:spcPts val="540"/>
              </a:spcBef>
              <a:spcAft>
                <a:spcPts val="0"/>
              </a:spcAft>
              <a:buSzPts val="1800"/>
              <a:buNone/>
              <a:defRPr sz="1800" b="1"/>
            </a:lvl3pPr>
            <a:lvl4pPr marL="1828800" lvl="3" indent="-228600" algn="l">
              <a:spcBef>
                <a:spcPts val="480"/>
              </a:spcBef>
              <a:spcAft>
                <a:spcPts val="0"/>
              </a:spcAft>
              <a:buSzPts val="1600"/>
              <a:buNone/>
              <a:defRPr sz="1600" b="1"/>
            </a:lvl4pPr>
            <a:lvl5pPr marL="2286000" lvl="4" indent="-228600" algn="l">
              <a:spcBef>
                <a:spcPts val="480"/>
              </a:spcBef>
              <a:spcAft>
                <a:spcPts val="0"/>
              </a:spcAft>
              <a:buSzPts val="1600"/>
              <a:buNone/>
              <a:defRPr sz="1600" b="1"/>
            </a:lvl5pPr>
            <a:lvl6pPr marL="2743200" lvl="5" indent="-228600" algn="l">
              <a:spcBef>
                <a:spcPts val="480"/>
              </a:spcBef>
              <a:spcAft>
                <a:spcPts val="0"/>
              </a:spcAft>
              <a:buSzPts val="1600"/>
              <a:buNone/>
              <a:defRPr sz="1600" b="1"/>
            </a:lvl6pPr>
            <a:lvl7pPr marL="3200400" lvl="6" indent="-228600" algn="l">
              <a:spcBef>
                <a:spcPts val="480"/>
              </a:spcBef>
              <a:spcAft>
                <a:spcPts val="0"/>
              </a:spcAft>
              <a:buSzPts val="1600"/>
              <a:buNone/>
              <a:defRPr sz="1600" b="1"/>
            </a:lvl7pPr>
            <a:lvl8pPr marL="3657600" lvl="7" indent="-228600" algn="l">
              <a:spcBef>
                <a:spcPts val="480"/>
              </a:spcBef>
              <a:spcAft>
                <a:spcPts val="0"/>
              </a:spcAft>
              <a:buSzPts val="1600"/>
              <a:buNone/>
              <a:defRPr sz="1600" b="1"/>
            </a:lvl8pPr>
            <a:lvl9pPr marL="4114800" lvl="8" indent="-228600" algn="l">
              <a:spcBef>
                <a:spcPts val="480"/>
              </a:spcBef>
              <a:spcAft>
                <a:spcPts val="0"/>
              </a:spcAft>
              <a:buSzPts val="1600"/>
              <a:buNone/>
              <a:defRPr sz="1600" b="1"/>
            </a:lvl9pPr>
          </a:lstStyle>
          <a:p>
            <a:endParaRPr/>
          </a:p>
        </p:txBody>
      </p:sp>
      <p:sp>
        <p:nvSpPr>
          <p:cNvPr id="246" name="Google Shape;246;p4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720"/>
              </a:spcBef>
              <a:spcAft>
                <a:spcPts val="0"/>
              </a:spcAft>
              <a:buSzPts val="2400"/>
              <a:buChar char="4"/>
              <a:defRPr sz="2400"/>
            </a:lvl1pPr>
            <a:lvl2pPr marL="914400" lvl="1" indent="-355600" algn="l">
              <a:spcBef>
                <a:spcPts val="600"/>
              </a:spcBef>
              <a:spcAft>
                <a:spcPts val="0"/>
              </a:spcAft>
              <a:buSzPts val="2000"/>
              <a:buChar char="4"/>
              <a:defRPr sz="2000"/>
            </a:lvl2pPr>
            <a:lvl3pPr marL="1371600" lvl="2" indent="-342900" algn="l">
              <a:spcBef>
                <a:spcPts val="540"/>
              </a:spcBef>
              <a:spcAft>
                <a:spcPts val="0"/>
              </a:spcAft>
              <a:buSzPts val="1800"/>
              <a:buChar char="4"/>
              <a:defRPr sz="1800"/>
            </a:lvl3pPr>
            <a:lvl4pPr marL="1828800" lvl="3" indent="-330200" algn="l">
              <a:spcBef>
                <a:spcPts val="480"/>
              </a:spcBef>
              <a:spcAft>
                <a:spcPts val="0"/>
              </a:spcAft>
              <a:buSzPts val="1600"/>
              <a:buChar char=""/>
              <a:defRPr sz="1600"/>
            </a:lvl4pPr>
            <a:lvl5pPr marL="2286000" lvl="4" indent="-330200" algn="l">
              <a:spcBef>
                <a:spcPts val="480"/>
              </a:spcBef>
              <a:spcAft>
                <a:spcPts val="0"/>
              </a:spcAft>
              <a:buSzPts val="1600"/>
              <a:buChar char=""/>
              <a:defRPr sz="1600"/>
            </a:lvl5pPr>
            <a:lvl6pPr marL="2743200" lvl="5" indent="-330200" algn="l">
              <a:spcBef>
                <a:spcPts val="480"/>
              </a:spcBef>
              <a:spcAft>
                <a:spcPts val="0"/>
              </a:spcAft>
              <a:buSzPts val="1600"/>
              <a:buChar char=""/>
              <a:defRPr sz="1600"/>
            </a:lvl6pPr>
            <a:lvl7pPr marL="3200400" lvl="6" indent="-330200" algn="l">
              <a:spcBef>
                <a:spcPts val="480"/>
              </a:spcBef>
              <a:spcAft>
                <a:spcPts val="0"/>
              </a:spcAft>
              <a:buSzPts val="1600"/>
              <a:buChar char=""/>
              <a:defRPr sz="1600"/>
            </a:lvl7pPr>
            <a:lvl8pPr marL="3657600" lvl="7" indent="-330200" algn="l">
              <a:spcBef>
                <a:spcPts val="480"/>
              </a:spcBef>
              <a:spcAft>
                <a:spcPts val="0"/>
              </a:spcAft>
              <a:buSzPts val="1600"/>
              <a:buChar char=""/>
              <a:defRPr sz="1600"/>
            </a:lvl8pPr>
            <a:lvl9pPr marL="4114800" lvl="8" indent="-330200" algn="l">
              <a:spcBef>
                <a:spcPts val="480"/>
              </a:spcBef>
              <a:spcAft>
                <a:spcPts val="0"/>
              </a:spcAft>
              <a:buSzPts val="1600"/>
              <a:buChar char=""/>
              <a:defRPr sz="1600"/>
            </a:lvl9pPr>
          </a:lstStyle>
          <a:p>
            <a:endParaRPr/>
          </a:p>
        </p:txBody>
      </p:sp>
      <p:sp>
        <p:nvSpPr>
          <p:cNvPr id="247" name="Google Shape;247;p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720"/>
              </a:spcBef>
              <a:spcAft>
                <a:spcPts val="0"/>
              </a:spcAft>
              <a:buSzPts val="2400"/>
              <a:buNone/>
              <a:defRPr sz="2400" b="1"/>
            </a:lvl1pPr>
            <a:lvl2pPr marL="914400" lvl="1" indent="-228600" algn="l">
              <a:spcBef>
                <a:spcPts val="600"/>
              </a:spcBef>
              <a:spcAft>
                <a:spcPts val="0"/>
              </a:spcAft>
              <a:buSzPts val="2000"/>
              <a:buNone/>
              <a:defRPr sz="2000" b="1"/>
            </a:lvl2pPr>
            <a:lvl3pPr marL="1371600" lvl="2" indent="-228600" algn="l">
              <a:spcBef>
                <a:spcPts val="540"/>
              </a:spcBef>
              <a:spcAft>
                <a:spcPts val="0"/>
              </a:spcAft>
              <a:buSzPts val="1800"/>
              <a:buNone/>
              <a:defRPr sz="1800" b="1"/>
            </a:lvl3pPr>
            <a:lvl4pPr marL="1828800" lvl="3" indent="-228600" algn="l">
              <a:spcBef>
                <a:spcPts val="480"/>
              </a:spcBef>
              <a:spcAft>
                <a:spcPts val="0"/>
              </a:spcAft>
              <a:buSzPts val="1600"/>
              <a:buNone/>
              <a:defRPr sz="1600" b="1"/>
            </a:lvl4pPr>
            <a:lvl5pPr marL="2286000" lvl="4" indent="-228600" algn="l">
              <a:spcBef>
                <a:spcPts val="480"/>
              </a:spcBef>
              <a:spcAft>
                <a:spcPts val="0"/>
              </a:spcAft>
              <a:buSzPts val="1600"/>
              <a:buNone/>
              <a:defRPr sz="1600" b="1"/>
            </a:lvl5pPr>
            <a:lvl6pPr marL="2743200" lvl="5" indent="-228600" algn="l">
              <a:spcBef>
                <a:spcPts val="480"/>
              </a:spcBef>
              <a:spcAft>
                <a:spcPts val="0"/>
              </a:spcAft>
              <a:buSzPts val="1600"/>
              <a:buNone/>
              <a:defRPr sz="1600" b="1"/>
            </a:lvl6pPr>
            <a:lvl7pPr marL="3200400" lvl="6" indent="-228600" algn="l">
              <a:spcBef>
                <a:spcPts val="480"/>
              </a:spcBef>
              <a:spcAft>
                <a:spcPts val="0"/>
              </a:spcAft>
              <a:buSzPts val="1600"/>
              <a:buNone/>
              <a:defRPr sz="1600" b="1"/>
            </a:lvl7pPr>
            <a:lvl8pPr marL="3657600" lvl="7" indent="-228600" algn="l">
              <a:spcBef>
                <a:spcPts val="480"/>
              </a:spcBef>
              <a:spcAft>
                <a:spcPts val="0"/>
              </a:spcAft>
              <a:buSzPts val="1600"/>
              <a:buNone/>
              <a:defRPr sz="1600" b="1"/>
            </a:lvl8pPr>
            <a:lvl9pPr marL="4114800" lvl="8" indent="-228600" algn="l">
              <a:spcBef>
                <a:spcPts val="480"/>
              </a:spcBef>
              <a:spcAft>
                <a:spcPts val="0"/>
              </a:spcAft>
              <a:buSzPts val="1600"/>
              <a:buNone/>
              <a:defRPr sz="1600" b="1"/>
            </a:lvl9pPr>
          </a:lstStyle>
          <a:p>
            <a:endParaRPr/>
          </a:p>
        </p:txBody>
      </p:sp>
      <p:sp>
        <p:nvSpPr>
          <p:cNvPr id="248" name="Google Shape;248;p4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720"/>
              </a:spcBef>
              <a:spcAft>
                <a:spcPts val="0"/>
              </a:spcAft>
              <a:buSzPts val="2400"/>
              <a:buChar char="4"/>
              <a:defRPr sz="2400"/>
            </a:lvl1pPr>
            <a:lvl2pPr marL="914400" lvl="1" indent="-355600" algn="l">
              <a:spcBef>
                <a:spcPts val="600"/>
              </a:spcBef>
              <a:spcAft>
                <a:spcPts val="0"/>
              </a:spcAft>
              <a:buSzPts val="2000"/>
              <a:buChar char="4"/>
              <a:defRPr sz="2000"/>
            </a:lvl2pPr>
            <a:lvl3pPr marL="1371600" lvl="2" indent="-342900" algn="l">
              <a:spcBef>
                <a:spcPts val="540"/>
              </a:spcBef>
              <a:spcAft>
                <a:spcPts val="0"/>
              </a:spcAft>
              <a:buSzPts val="1800"/>
              <a:buChar char="4"/>
              <a:defRPr sz="1800"/>
            </a:lvl3pPr>
            <a:lvl4pPr marL="1828800" lvl="3" indent="-330200" algn="l">
              <a:spcBef>
                <a:spcPts val="480"/>
              </a:spcBef>
              <a:spcAft>
                <a:spcPts val="0"/>
              </a:spcAft>
              <a:buSzPts val="1600"/>
              <a:buChar char=""/>
              <a:defRPr sz="1600"/>
            </a:lvl4pPr>
            <a:lvl5pPr marL="2286000" lvl="4" indent="-330200" algn="l">
              <a:spcBef>
                <a:spcPts val="480"/>
              </a:spcBef>
              <a:spcAft>
                <a:spcPts val="0"/>
              </a:spcAft>
              <a:buSzPts val="1600"/>
              <a:buChar char=""/>
              <a:defRPr sz="1600"/>
            </a:lvl5pPr>
            <a:lvl6pPr marL="2743200" lvl="5" indent="-330200" algn="l">
              <a:spcBef>
                <a:spcPts val="480"/>
              </a:spcBef>
              <a:spcAft>
                <a:spcPts val="0"/>
              </a:spcAft>
              <a:buSzPts val="1600"/>
              <a:buChar char=""/>
              <a:defRPr sz="1600"/>
            </a:lvl6pPr>
            <a:lvl7pPr marL="3200400" lvl="6" indent="-330200" algn="l">
              <a:spcBef>
                <a:spcPts val="480"/>
              </a:spcBef>
              <a:spcAft>
                <a:spcPts val="0"/>
              </a:spcAft>
              <a:buSzPts val="1600"/>
              <a:buChar char=""/>
              <a:defRPr sz="1600"/>
            </a:lvl7pPr>
            <a:lvl8pPr marL="3657600" lvl="7" indent="-330200" algn="l">
              <a:spcBef>
                <a:spcPts val="480"/>
              </a:spcBef>
              <a:spcAft>
                <a:spcPts val="0"/>
              </a:spcAft>
              <a:buSzPts val="1600"/>
              <a:buChar char=""/>
              <a:defRPr sz="1600"/>
            </a:lvl8pPr>
            <a:lvl9pPr marL="4114800" lvl="8" indent="-330200" algn="l">
              <a:spcBef>
                <a:spcPts val="480"/>
              </a:spcBef>
              <a:spcAft>
                <a:spcPts val="0"/>
              </a:spcAft>
              <a:buSzPts val="1600"/>
              <a:buChar char=""/>
              <a:defRPr sz="1600"/>
            </a:lvl9pPr>
          </a:lstStyle>
          <a:p>
            <a:endParaRPr/>
          </a:p>
        </p:txBody>
      </p:sp>
      <p:sp>
        <p:nvSpPr>
          <p:cNvPr id="249" name="Google Shape;249;p44"/>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44"/>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1" name="Google Shape;251;p44"/>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52"/>
        <p:cNvGrpSpPr/>
        <p:nvPr/>
      </p:nvGrpSpPr>
      <p:grpSpPr>
        <a:xfrm>
          <a:off x="0" y="0"/>
          <a:ext cx="0" cy="0"/>
          <a:chOff x="0" y="0"/>
          <a:chExt cx="0" cy="0"/>
        </a:xfrm>
      </p:grpSpPr>
      <p:sp>
        <p:nvSpPr>
          <p:cNvPr id="253" name="Google Shape;253;p45"/>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4" name="Google Shape;254;p45"/>
          <p:cNvSpPr txBox="1">
            <a:spLocks noGrp="1"/>
          </p:cNvSpPr>
          <p:nvPr>
            <p:ph type="body" idx="1"/>
          </p:nvPr>
        </p:nvSpPr>
        <p:spPr>
          <a:xfrm>
            <a:off x="220663" y="1895475"/>
            <a:ext cx="4270375" cy="4673600"/>
          </a:xfrm>
          <a:prstGeom prst="rect">
            <a:avLst/>
          </a:prstGeom>
          <a:noFill/>
          <a:ln>
            <a:noFill/>
          </a:ln>
        </p:spPr>
        <p:txBody>
          <a:bodyPr spcFirstLastPara="1" wrap="square" lIns="91425" tIns="45700" rIns="91425" bIns="45700" anchor="t" anchorCtr="0">
            <a:noAutofit/>
          </a:bodyPr>
          <a:lstStyle>
            <a:lvl1pPr marL="457200" lvl="0" indent="-406400" algn="l">
              <a:spcBef>
                <a:spcPts val="840"/>
              </a:spcBef>
              <a:spcAft>
                <a:spcPts val="0"/>
              </a:spcAft>
              <a:buSzPts val="2800"/>
              <a:buChar char="4"/>
              <a:defRPr sz="2800"/>
            </a:lvl1pPr>
            <a:lvl2pPr marL="914400" lvl="1" indent="-381000" algn="l">
              <a:spcBef>
                <a:spcPts val="720"/>
              </a:spcBef>
              <a:spcAft>
                <a:spcPts val="0"/>
              </a:spcAft>
              <a:buSzPts val="2400"/>
              <a:buChar char="4"/>
              <a:defRPr sz="2400"/>
            </a:lvl2pPr>
            <a:lvl3pPr marL="1371600" lvl="2" indent="-355600" algn="l">
              <a:spcBef>
                <a:spcPts val="600"/>
              </a:spcBef>
              <a:spcAft>
                <a:spcPts val="0"/>
              </a:spcAft>
              <a:buSzPts val="2000"/>
              <a:buChar char="4"/>
              <a:defRPr sz="2000"/>
            </a:lvl3pPr>
            <a:lvl4pPr marL="1828800" lvl="3" indent="-342900" algn="l">
              <a:spcBef>
                <a:spcPts val="540"/>
              </a:spcBef>
              <a:spcAft>
                <a:spcPts val="0"/>
              </a:spcAft>
              <a:buSzPts val="1800"/>
              <a:buChar char=""/>
              <a:defRPr sz="1800"/>
            </a:lvl4pPr>
            <a:lvl5pPr marL="2286000" lvl="4" indent="-342900" algn="l">
              <a:spcBef>
                <a:spcPts val="540"/>
              </a:spcBef>
              <a:spcAft>
                <a:spcPts val="0"/>
              </a:spcAft>
              <a:buSzPts val="1800"/>
              <a:buChar char=""/>
              <a:defRPr sz="1800"/>
            </a:lvl5pPr>
            <a:lvl6pPr marL="2743200" lvl="5" indent="-342900" algn="l">
              <a:spcBef>
                <a:spcPts val="540"/>
              </a:spcBef>
              <a:spcAft>
                <a:spcPts val="0"/>
              </a:spcAft>
              <a:buSzPts val="1800"/>
              <a:buChar char=""/>
              <a:defRPr sz="1800"/>
            </a:lvl6pPr>
            <a:lvl7pPr marL="3200400" lvl="6" indent="-342900" algn="l">
              <a:spcBef>
                <a:spcPts val="540"/>
              </a:spcBef>
              <a:spcAft>
                <a:spcPts val="0"/>
              </a:spcAft>
              <a:buSzPts val="1800"/>
              <a:buChar char=""/>
              <a:defRPr sz="1800"/>
            </a:lvl7pPr>
            <a:lvl8pPr marL="3657600" lvl="7" indent="-342900" algn="l">
              <a:spcBef>
                <a:spcPts val="540"/>
              </a:spcBef>
              <a:spcAft>
                <a:spcPts val="0"/>
              </a:spcAft>
              <a:buSzPts val="1800"/>
              <a:buChar char=""/>
              <a:defRPr sz="1800"/>
            </a:lvl8pPr>
            <a:lvl9pPr marL="4114800" lvl="8" indent="-342900" algn="l">
              <a:spcBef>
                <a:spcPts val="540"/>
              </a:spcBef>
              <a:spcAft>
                <a:spcPts val="0"/>
              </a:spcAft>
              <a:buSzPts val="1800"/>
              <a:buChar char=""/>
              <a:defRPr sz="1800"/>
            </a:lvl9pPr>
          </a:lstStyle>
          <a:p>
            <a:endParaRPr/>
          </a:p>
        </p:txBody>
      </p:sp>
      <p:sp>
        <p:nvSpPr>
          <p:cNvPr id="255" name="Google Shape;255;p45"/>
          <p:cNvSpPr txBox="1">
            <a:spLocks noGrp="1"/>
          </p:cNvSpPr>
          <p:nvPr>
            <p:ph type="body" idx="2"/>
          </p:nvPr>
        </p:nvSpPr>
        <p:spPr>
          <a:xfrm>
            <a:off x="4643438" y="1895475"/>
            <a:ext cx="4271962" cy="4673600"/>
          </a:xfrm>
          <a:prstGeom prst="rect">
            <a:avLst/>
          </a:prstGeom>
          <a:noFill/>
          <a:ln>
            <a:noFill/>
          </a:ln>
        </p:spPr>
        <p:txBody>
          <a:bodyPr spcFirstLastPara="1" wrap="square" lIns="91425" tIns="45700" rIns="91425" bIns="45700" anchor="t" anchorCtr="0">
            <a:noAutofit/>
          </a:bodyPr>
          <a:lstStyle>
            <a:lvl1pPr marL="457200" lvl="0" indent="-406400" algn="l">
              <a:spcBef>
                <a:spcPts val="840"/>
              </a:spcBef>
              <a:spcAft>
                <a:spcPts val="0"/>
              </a:spcAft>
              <a:buSzPts val="2800"/>
              <a:buChar char="4"/>
              <a:defRPr sz="2800"/>
            </a:lvl1pPr>
            <a:lvl2pPr marL="914400" lvl="1" indent="-381000" algn="l">
              <a:spcBef>
                <a:spcPts val="720"/>
              </a:spcBef>
              <a:spcAft>
                <a:spcPts val="0"/>
              </a:spcAft>
              <a:buSzPts val="2400"/>
              <a:buChar char="4"/>
              <a:defRPr sz="2400"/>
            </a:lvl2pPr>
            <a:lvl3pPr marL="1371600" lvl="2" indent="-355600" algn="l">
              <a:spcBef>
                <a:spcPts val="600"/>
              </a:spcBef>
              <a:spcAft>
                <a:spcPts val="0"/>
              </a:spcAft>
              <a:buSzPts val="2000"/>
              <a:buChar char="4"/>
              <a:defRPr sz="2000"/>
            </a:lvl3pPr>
            <a:lvl4pPr marL="1828800" lvl="3" indent="-342900" algn="l">
              <a:spcBef>
                <a:spcPts val="540"/>
              </a:spcBef>
              <a:spcAft>
                <a:spcPts val="0"/>
              </a:spcAft>
              <a:buSzPts val="1800"/>
              <a:buChar char=""/>
              <a:defRPr sz="1800"/>
            </a:lvl4pPr>
            <a:lvl5pPr marL="2286000" lvl="4" indent="-342900" algn="l">
              <a:spcBef>
                <a:spcPts val="540"/>
              </a:spcBef>
              <a:spcAft>
                <a:spcPts val="0"/>
              </a:spcAft>
              <a:buSzPts val="1800"/>
              <a:buChar char=""/>
              <a:defRPr sz="1800"/>
            </a:lvl5pPr>
            <a:lvl6pPr marL="2743200" lvl="5" indent="-342900" algn="l">
              <a:spcBef>
                <a:spcPts val="540"/>
              </a:spcBef>
              <a:spcAft>
                <a:spcPts val="0"/>
              </a:spcAft>
              <a:buSzPts val="1800"/>
              <a:buChar char=""/>
              <a:defRPr sz="1800"/>
            </a:lvl6pPr>
            <a:lvl7pPr marL="3200400" lvl="6" indent="-342900" algn="l">
              <a:spcBef>
                <a:spcPts val="540"/>
              </a:spcBef>
              <a:spcAft>
                <a:spcPts val="0"/>
              </a:spcAft>
              <a:buSzPts val="1800"/>
              <a:buChar char=""/>
              <a:defRPr sz="1800"/>
            </a:lvl7pPr>
            <a:lvl8pPr marL="3657600" lvl="7" indent="-342900" algn="l">
              <a:spcBef>
                <a:spcPts val="540"/>
              </a:spcBef>
              <a:spcAft>
                <a:spcPts val="0"/>
              </a:spcAft>
              <a:buSzPts val="1800"/>
              <a:buChar char=""/>
              <a:defRPr sz="1800"/>
            </a:lvl8pPr>
            <a:lvl9pPr marL="4114800" lvl="8" indent="-342900" algn="l">
              <a:spcBef>
                <a:spcPts val="540"/>
              </a:spcBef>
              <a:spcAft>
                <a:spcPts val="0"/>
              </a:spcAft>
              <a:buSzPts val="1800"/>
              <a:buChar char=""/>
              <a:defRPr sz="1800"/>
            </a:lvl9pPr>
          </a:lstStyle>
          <a:p>
            <a:endParaRPr/>
          </a:p>
        </p:txBody>
      </p:sp>
      <p:sp>
        <p:nvSpPr>
          <p:cNvPr id="256" name="Google Shape;256;p45"/>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7" name="Google Shape;257;p45"/>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8" name="Google Shape;258;p45"/>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9"/>
        <p:cNvGrpSpPr/>
        <p:nvPr/>
      </p:nvGrpSpPr>
      <p:grpSpPr>
        <a:xfrm>
          <a:off x="0" y="0"/>
          <a:ext cx="0" cy="0"/>
          <a:chOff x="0" y="0"/>
          <a:chExt cx="0" cy="0"/>
        </a:xfrm>
      </p:grpSpPr>
      <p:sp>
        <p:nvSpPr>
          <p:cNvPr id="260" name="Google Shape;260;p46"/>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1" name="Google Shape;261;p46"/>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600"/>
              </a:spcBef>
              <a:spcAft>
                <a:spcPts val="0"/>
              </a:spcAft>
              <a:buSzPts val="2000"/>
              <a:buNone/>
              <a:defRPr sz="2000"/>
            </a:lvl1pPr>
            <a:lvl2pPr marL="914400" lvl="1" indent="-228600" algn="l">
              <a:spcBef>
                <a:spcPts val="540"/>
              </a:spcBef>
              <a:spcAft>
                <a:spcPts val="0"/>
              </a:spcAft>
              <a:buSzPts val="1800"/>
              <a:buNone/>
              <a:defRPr sz="1800"/>
            </a:lvl2pPr>
            <a:lvl3pPr marL="1371600" lvl="2" indent="-228600" algn="l">
              <a:spcBef>
                <a:spcPts val="480"/>
              </a:spcBef>
              <a:spcAft>
                <a:spcPts val="0"/>
              </a:spcAft>
              <a:buSzPts val="1600"/>
              <a:buNone/>
              <a:defRPr sz="1600"/>
            </a:lvl3pPr>
            <a:lvl4pPr marL="1828800" lvl="3" indent="-228600" algn="l">
              <a:spcBef>
                <a:spcPts val="420"/>
              </a:spcBef>
              <a:spcAft>
                <a:spcPts val="0"/>
              </a:spcAft>
              <a:buSzPts val="1400"/>
              <a:buNone/>
              <a:defRPr sz="1400"/>
            </a:lvl4pPr>
            <a:lvl5pPr marL="2286000" lvl="4" indent="-228600" algn="l">
              <a:spcBef>
                <a:spcPts val="420"/>
              </a:spcBef>
              <a:spcAft>
                <a:spcPts val="0"/>
              </a:spcAft>
              <a:buSzPts val="1400"/>
              <a:buNone/>
              <a:defRPr sz="1400"/>
            </a:lvl5pPr>
            <a:lvl6pPr marL="2743200" lvl="5" indent="-228600" algn="l">
              <a:spcBef>
                <a:spcPts val="420"/>
              </a:spcBef>
              <a:spcAft>
                <a:spcPts val="0"/>
              </a:spcAft>
              <a:buSzPts val="1400"/>
              <a:buNone/>
              <a:defRPr sz="1400"/>
            </a:lvl6pPr>
            <a:lvl7pPr marL="3200400" lvl="6" indent="-228600" algn="l">
              <a:spcBef>
                <a:spcPts val="420"/>
              </a:spcBef>
              <a:spcAft>
                <a:spcPts val="0"/>
              </a:spcAft>
              <a:buSzPts val="1400"/>
              <a:buNone/>
              <a:defRPr sz="1400"/>
            </a:lvl7pPr>
            <a:lvl8pPr marL="3657600" lvl="7" indent="-228600" algn="l">
              <a:spcBef>
                <a:spcPts val="420"/>
              </a:spcBef>
              <a:spcAft>
                <a:spcPts val="0"/>
              </a:spcAft>
              <a:buSzPts val="1400"/>
              <a:buNone/>
              <a:defRPr sz="1400"/>
            </a:lvl8pPr>
            <a:lvl9pPr marL="4114800" lvl="8" indent="-228600" algn="l">
              <a:spcBef>
                <a:spcPts val="420"/>
              </a:spcBef>
              <a:spcAft>
                <a:spcPts val="0"/>
              </a:spcAft>
              <a:buSzPts val="1400"/>
              <a:buNone/>
              <a:defRPr sz="1400"/>
            </a:lvl9pPr>
          </a:lstStyle>
          <a:p>
            <a:endParaRPr/>
          </a:p>
        </p:txBody>
      </p:sp>
      <p:sp>
        <p:nvSpPr>
          <p:cNvPr id="262" name="Google Shape;262;p46"/>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46"/>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4" name="Google Shape;264;p46"/>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5"/>
        <p:cNvGrpSpPr/>
        <p:nvPr/>
      </p:nvGrpSpPr>
      <p:grpSpPr>
        <a:xfrm>
          <a:off x="0" y="0"/>
          <a:ext cx="0" cy="0"/>
          <a:chOff x="0" y="0"/>
          <a:chExt cx="0" cy="0"/>
        </a:xfrm>
      </p:grpSpPr>
      <p:sp>
        <p:nvSpPr>
          <p:cNvPr id="266" name="Google Shape;266;p47"/>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7" name="Google Shape;267;p47"/>
          <p:cNvSpPr txBox="1">
            <a:spLocks noGrp="1"/>
          </p:cNvSpPr>
          <p:nvPr>
            <p:ph type="body" idx="1"/>
          </p:nvPr>
        </p:nvSpPr>
        <p:spPr>
          <a:xfrm>
            <a:off x="220662" y="1895475"/>
            <a:ext cx="8694737" cy="4673600"/>
          </a:xfrm>
          <a:prstGeom prst="rect">
            <a:avLst/>
          </a:prstGeom>
          <a:noFill/>
          <a:ln>
            <a:noFill/>
          </a:ln>
        </p:spPr>
        <p:txBody>
          <a:bodyPr spcFirstLastPara="1" wrap="square" lIns="91425" tIns="45700" rIns="91425" bIns="45700" anchor="t" anchorCtr="0">
            <a:noAutofit/>
          </a:bodyPr>
          <a:lstStyle>
            <a:lvl1pPr marL="457200" lvl="0" indent="-342900" algn="l">
              <a:spcBef>
                <a:spcPts val="540"/>
              </a:spcBef>
              <a:spcAft>
                <a:spcPts val="0"/>
              </a:spcAft>
              <a:buSzPts val="1800"/>
              <a:buChar char="4"/>
              <a:defRPr/>
            </a:lvl1pPr>
            <a:lvl2pPr marL="914400" lvl="1" indent="-342900" algn="l">
              <a:spcBef>
                <a:spcPts val="540"/>
              </a:spcBef>
              <a:spcAft>
                <a:spcPts val="0"/>
              </a:spcAft>
              <a:buSzPts val="1800"/>
              <a:buChar char="4"/>
              <a:defRPr/>
            </a:lvl2pPr>
            <a:lvl3pPr marL="1371600" lvl="2" indent="-342900" algn="l">
              <a:spcBef>
                <a:spcPts val="540"/>
              </a:spcBef>
              <a:spcAft>
                <a:spcPts val="0"/>
              </a:spcAft>
              <a:buSzPts val="1800"/>
              <a:buChar char="4"/>
              <a:defRPr/>
            </a:lvl3pPr>
            <a:lvl4pPr marL="1828800" lvl="3" indent="-342900" algn="l">
              <a:spcBef>
                <a:spcPts val="540"/>
              </a:spcBef>
              <a:spcAft>
                <a:spcPts val="0"/>
              </a:spcAft>
              <a:buSzPts val="1800"/>
              <a:buChar char=""/>
              <a:defRPr/>
            </a:lvl4pPr>
            <a:lvl5pPr marL="2286000" lvl="4" indent="-342900" algn="l">
              <a:spcBef>
                <a:spcPts val="540"/>
              </a:spcBef>
              <a:spcAft>
                <a:spcPts val="0"/>
              </a:spcAft>
              <a:buSzPts val="1800"/>
              <a:buChar char=""/>
              <a:defRPr/>
            </a:lvl5pPr>
            <a:lvl6pPr marL="2743200" lvl="5" indent="-342900" algn="l">
              <a:spcBef>
                <a:spcPts val="540"/>
              </a:spcBef>
              <a:spcAft>
                <a:spcPts val="0"/>
              </a:spcAft>
              <a:buSzPts val="1800"/>
              <a:buChar char=""/>
              <a:defRPr/>
            </a:lvl6pPr>
            <a:lvl7pPr marL="3200400" lvl="6" indent="-342900" algn="l">
              <a:spcBef>
                <a:spcPts val="540"/>
              </a:spcBef>
              <a:spcAft>
                <a:spcPts val="0"/>
              </a:spcAft>
              <a:buSzPts val="1800"/>
              <a:buChar char=""/>
              <a:defRPr/>
            </a:lvl7pPr>
            <a:lvl8pPr marL="3657600" lvl="7" indent="-342900" algn="l">
              <a:spcBef>
                <a:spcPts val="540"/>
              </a:spcBef>
              <a:spcAft>
                <a:spcPts val="0"/>
              </a:spcAft>
              <a:buSzPts val="1800"/>
              <a:buChar char=""/>
              <a:defRPr/>
            </a:lvl8pPr>
            <a:lvl9pPr marL="4114800" lvl="8" indent="-342900" algn="l">
              <a:spcBef>
                <a:spcPts val="540"/>
              </a:spcBef>
              <a:spcAft>
                <a:spcPts val="0"/>
              </a:spcAft>
              <a:buSzPts val="1800"/>
              <a:buChar char=""/>
              <a:defRPr/>
            </a:lvl9pPr>
          </a:lstStyle>
          <a:p>
            <a:endParaRPr/>
          </a:p>
        </p:txBody>
      </p:sp>
      <p:sp>
        <p:nvSpPr>
          <p:cNvPr id="268" name="Google Shape;268;p47"/>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9" name="Google Shape;269;p47"/>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47"/>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71"/>
        <p:cNvGrpSpPr/>
        <p:nvPr/>
      </p:nvGrpSpPr>
      <p:grpSpPr>
        <a:xfrm>
          <a:off x="0" y="0"/>
          <a:ext cx="0" cy="0"/>
          <a:chOff x="0" y="0"/>
          <a:chExt cx="0" cy="0"/>
        </a:xfrm>
      </p:grpSpPr>
      <p:sp>
        <p:nvSpPr>
          <p:cNvPr id="272" name="Google Shape;272;p48"/>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3" name="Google Shape;273;p48"/>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720"/>
              </a:spcBef>
              <a:spcAft>
                <a:spcPts val="0"/>
              </a:spcAft>
              <a:buSzPts val="2400"/>
              <a:buNone/>
              <a:defRPr/>
            </a:lvl1pPr>
            <a:lvl2pPr lvl="1" algn="ctr">
              <a:spcBef>
                <a:spcPts val="720"/>
              </a:spcBef>
              <a:spcAft>
                <a:spcPts val="0"/>
              </a:spcAft>
              <a:buSzPts val="2400"/>
              <a:buNone/>
              <a:defRPr/>
            </a:lvl2pPr>
            <a:lvl3pPr lvl="2" algn="ctr">
              <a:spcBef>
                <a:spcPts val="600"/>
              </a:spcBef>
              <a:spcAft>
                <a:spcPts val="0"/>
              </a:spcAft>
              <a:buSzPts val="2000"/>
              <a:buNone/>
              <a:defRPr/>
            </a:lvl3pPr>
            <a:lvl4pPr lvl="3" algn="ctr">
              <a:spcBef>
                <a:spcPts val="420"/>
              </a:spcBef>
              <a:spcAft>
                <a:spcPts val="0"/>
              </a:spcAft>
              <a:buSzPts val="1400"/>
              <a:buNone/>
              <a:defRPr/>
            </a:lvl4pPr>
            <a:lvl5pPr lvl="4" algn="ctr">
              <a:spcBef>
                <a:spcPts val="420"/>
              </a:spcBef>
              <a:spcAft>
                <a:spcPts val="0"/>
              </a:spcAft>
              <a:buSzPts val="1400"/>
              <a:buNone/>
              <a:defRPr/>
            </a:lvl5pPr>
            <a:lvl6pPr lvl="5" algn="ctr">
              <a:spcBef>
                <a:spcPts val="420"/>
              </a:spcBef>
              <a:spcAft>
                <a:spcPts val="0"/>
              </a:spcAft>
              <a:buSzPts val="1400"/>
              <a:buNone/>
              <a:defRPr/>
            </a:lvl6pPr>
            <a:lvl7pPr lvl="6" algn="ctr">
              <a:spcBef>
                <a:spcPts val="420"/>
              </a:spcBef>
              <a:spcAft>
                <a:spcPts val="0"/>
              </a:spcAft>
              <a:buSzPts val="1400"/>
              <a:buNone/>
              <a:defRPr/>
            </a:lvl7pPr>
            <a:lvl8pPr lvl="7" algn="ctr">
              <a:spcBef>
                <a:spcPts val="420"/>
              </a:spcBef>
              <a:spcAft>
                <a:spcPts val="0"/>
              </a:spcAft>
              <a:buSzPts val="1400"/>
              <a:buNone/>
              <a:defRPr/>
            </a:lvl8pPr>
            <a:lvl9pPr lvl="8" algn="ctr">
              <a:spcBef>
                <a:spcPts val="420"/>
              </a:spcBef>
              <a:spcAft>
                <a:spcPts val="0"/>
              </a:spcAft>
              <a:buSzPts val="1400"/>
              <a:buNone/>
              <a:defRPr/>
            </a:lvl9pPr>
          </a:lstStyle>
          <a:p>
            <a:endParaRPr/>
          </a:p>
        </p:txBody>
      </p:sp>
      <p:sp>
        <p:nvSpPr>
          <p:cNvPr id="274" name="Google Shape;274;p48"/>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5" name="Google Shape;275;p48"/>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6" name="Google Shape;276;p48"/>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84"/>
        <p:cNvGrpSpPr/>
        <p:nvPr/>
      </p:nvGrpSpPr>
      <p:grpSpPr>
        <a:xfrm>
          <a:off x="0" y="0"/>
          <a:ext cx="0" cy="0"/>
          <a:chOff x="0" y="0"/>
          <a:chExt cx="0" cy="0"/>
        </a:xfrm>
      </p:grpSpPr>
      <p:sp>
        <p:nvSpPr>
          <p:cNvPr id="285" name="Google Shape;285;p50"/>
          <p:cNvSpPr txBox="1">
            <a:spLocks noGrp="1"/>
          </p:cNvSpPr>
          <p:nvPr>
            <p:ph type="title"/>
          </p:nvPr>
        </p:nvSpPr>
        <p:spPr>
          <a:xfrm rot="5400000">
            <a:off x="5022851" y="2667000"/>
            <a:ext cx="5627687" cy="2176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6" name="Google Shape;286;p50"/>
          <p:cNvSpPr txBox="1">
            <a:spLocks noGrp="1"/>
          </p:cNvSpPr>
          <p:nvPr>
            <p:ph type="body" idx="1"/>
          </p:nvPr>
        </p:nvSpPr>
        <p:spPr>
          <a:xfrm rot="5400000">
            <a:off x="591345" y="564356"/>
            <a:ext cx="5627687" cy="6381750"/>
          </a:xfrm>
          <a:prstGeom prst="rect">
            <a:avLst/>
          </a:prstGeom>
          <a:noFill/>
          <a:ln>
            <a:noFill/>
          </a:ln>
        </p:spPr>
        <p:txBody>
          <a:bodyPr spcFirstLastPara="1" wrap="square" lIns="91425" tIns="45700" rIns="91425" bIns="45700" anchor="t" anchorCtr="0">
            <a:noAutofit/>
          </a:bodyPr>
          <a:lstStyle>
            <a:lvl1pPr marL="457200" lvl="0" indent="-342900" algn="l">
              <a:spcBef>
                <a:spcPts val="540"/>
              </a:spcBef>
              <a:spcAft>
                <a:spcPts val="0"/>
              </a:spcAft>
              <a:buSzPts val="1800"/>
              <a:buChar char="4"/>
              <a:defRPr/>
            </a:lvl1pPr>
            <a:lvl2pPr marL="914400" lvl="1" indent="-342900" algn="l">
              <a:spcBef>
                <a:spcPts val="540"/>
              </a:spcBef>
              <a:spcAft>
                <a:spcPts val="0"/>
              </a:spcAft>
              <a:buSzPts val="1800"/>
              <a:buChar char="4"/>
              <a:defRPr/>
            </a:lvl2pPr>
            <a:lvl3pPr marL="1371600" lvl="2" indent="-342900" algn="l">
              <a:spcBef>
                <a:spcPts val="540"/>
              </a:spcBef>
              <a:spcAft>
                <a:spcPts val="0"/>
              </a:spcAft>
              <a:buSzPts val="1800"/>
              <a:buChar char="4"/>
              <a:defRPr/>
            </a:lvl3pPr>
            <a:lvl4pPr marL="1828800" lvl="3" indent="-342900" algn="l">
              <a:spcBef>
                <a:spcPts val="540"/>
              </a:spcBef>
              <a:spcAft>
                <a:spcPts val="0"/>
              </a:spcAft>
              <a:buSzPts val="1800"/>
              <a:buChar char=""/>
              <a:defRPr/>
            </a:lvl4pPr>
            <a:lvl5pPr marL="2286000" lvl="4" indent="-342900" algn="l">
              <a:spcBef>
                <a:spcPts val="540"/>
              </a:spcBef>
              <a:spcAft>
                <a:spcPts val="0"/>
              </a:spcAft>
              <a:buSzPts val="1800"/>
              <a:buChar char=""/>
              <a:defRPr/>
            </a:lvl5pPr>
            <a:lvl6pPr marL="2743200" lvl="5" indent="-342900" algn="l">
              <a:spcBef>
                <a:spcPts val="540"/>
              </a:spcBef>
              <a:spcAft>
                <a:spcPts val="0"/>
              </a:spcAft>
              <a:buSzPts val="1800"/>
              <a:buChar char=""/>
              <a:defRPr/>
            </a:lvl6pPr>
            <a:lvl7pPr marL="3200400" lvl="6" indent="-342900" algn="l">
              <a:spcBef>
                <a:spcPts val="540"/>
              </a:spcBef>
              <a:spcAft>
                <a:spcPts val="0"/>
              </a:spcAft>
              <a:buSzPts val="1800"/>
              <a:buChar char=""/>
              <a:defRPr/>
            </a:lvl7pPr>
            <a:lvl8pPr marL="3657600" lvl="7" indent="-342900" algn="l">
              <a:spcBef>
                <a:spcPts val="540"/>
              </a:spcBef>
              <a:spcAft>
                <a:spcPts val="0"/>
              </a:spcAft>
              <a:buSzPts val="1800"/>
              <a:buChar char=""/>
              <a:defRPr/>
            </a:lvl8pPr>
            <a:lvl9pPr marL="4114800" lvl="8" indent="-342900" algn="l">
              <a:spcBef>
                <a:spcPts val="540"/>
              </a:spcBef>
              <a:spcAft>
                <a:spcPts val="0"/>
              </a:spcAft>
              <a:buSzPts val="1800"/>
              <a:buChar char=""/>
              <a:defRPr/>
            </a:lvl9pPr>
          </a:lstStyle>
          <a:p>
            <a:endParaRPr/>
          </a:p>
        </p:txBody>
      </p:sp>
      <p:sp>
        <p:nvSpPr>
          <p:cNvPr id="287" name="Google Shape;287;p50"/>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8" name="Google Shape;288;p50"/>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9" name="Google Shape;289;p50"/>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90"/>
        <p:cNvGrpSpPr/>
        <p:nvPr/>
      </p:nvGrpSpPr>
      <p:grpSpPr>
        <a:xfrm>
          <a:off x="0" y="0"/>
          <a:ext cx="0" cy="0"/>
          <a:chOff x="0" y="0"/>
          <a:chExt cx="0" cy="0"/>
        </a:xfrm>
      </p:grpSpPr>
      <p:sp>
        <p:nvSpPr>
          <p:cNvPr id="291" name="Google Shape;291;p51"/>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2" name="Google Shape;292;p51"/>
          <p:cNvSpPr txBox="1">
            <a:spLocks noGrp="1"/>
          </p:cNvSpPr>
          <p:nvPr>
            <p:ph type="body" idx="1"/>
          </p:nvPr>
        </p:nvSpPr>
        <p:spPr>
          <a:xfrm rot="5400000">
            <a:off x="2231231" y="-115093"/>
            <a:ext cx="4673600" cy="8694737"/>
          </a:xfrm>
          <a:prstGeom prst="rect">
            <a:avLst/>
          </a:prstGeom>
          <a:noFill/>
          <a:ln>
            <a:noFill/>
          </a:ln>
        </p:spPr>
        <p:txBody>
          <a:bodyPr spcFirstLastPara="1" wrap="square" lIns="91425" tIns="45700" rIns="91425" bIns="45700" anchor="t" anchorCtr="0">
            <a:noAutofit/>
          </a:bodyPr>
          <a:lstStyle>
            <a:lvl1pPr marL="457200" lvl="0" indent="-342900" algn="l">
              <a:spcBef>
                <a:spcPts val="540"/>
              </a:spcBef>
              <a:spcAft>
                <a:spcPts val="0"/>
              </a:spcAft>
              <a:buSzPts val="1800"/>
              <a:buChar char="4"/>
              <a:defRPr/>
            </a:lvl1pPr>
            <a:lvl2pPr marL="914400" lvl="1" indent="-342900" algn="l">
              <a:spcBef>
                <a:spcPts val="540"/>
              </a:spcBef>
              <a:spcAft>
                <a:spcPts val="0"/>
              </a:spcAft>
              <a:buSzPts val="1800"/>
              <a:buChar char="4"/>
              <a:defRPr/>
            </a:lvl2pPr>
            <a:lvl3pPr marL="1371600" lvl="2" indent="-342900" algn="l">
              <a:spcBef>
                <a:spcPts val="540"/>
              </a:spcBef>
              <a:spcAft>
                <a:spcPts val="0"/>
              </a:spcAft>
              <a:buSzPts val="1800"/>
              <a:buChar char="4"/>
              <a:defRPr/>
            </a:lvl3pPr>
            <a:lvl4pPr marL="1828800" lvl="3" indent="-342900" algn="l">
              <a:spcBef>
                <a:spcPts val="540"/>
              </a:spcBef>
              <a:spcAft>
                <a:spcPts val="0"/>
              </a:spcAft>
              <a:buSzPts val="1800"/>
              <a:buChar char=""/>
              <a:defRPr/>
            </a:lvl4pPr>
            <a:lvl5pPr marL="2286000" lvl="4" indent="-342900" algn="l">
              <a:spcBef>
                <a:spcPts val="540"/>
              </a:spcBef>
              <a:spcAft>
                <a:spcPts val="0"/>
              </a:spcAft>
              <a:buSzPts val="1800"/>
              <a:buChar char=""/>
              <a:defRPr/>
            </a:lvl5pPr>
            <a:lvl6pPr marL="2743200" lvl="5" indent="-342900" algn="l">
              <a:spcBef>
                <a:spcPts val="540"/>
              </a:spcBef>
              <a:spcAft>
                <a:spcPts val="0"/>
              </a:spcAft>
              <a:buSzPts val="1800"/>
              <a:buChar char=""/>
              <a:defRPr/>
            </a:lvl6pPr>
            <a:lvl7pPr marL="3200400" lvl="6" indent="-342900" algn="l">
              <a:spcBef>
                <a:spcPts val="540"/>
              </a:spcBef>
              <a:spcAft>
                <a:spcPts val="0"/>
              </a:spcAft>
              <a:buSzPts val="1800"/>
              <a:buChar char=""/>
              <a:defRPr/>
            </a:lvl7pPr>
            <a:lvl8pPr marL="3657600" lvl="7" indent="-342900" algn="l">
              <a:spcBef>
                <a:spcPts val="540"/>
              </a:spcBef>
              <a:spcAft>
                <a:spcPts val="0"/>
              </a:spcAft>
              <a:buSzPts val="1800"/>
              <a:buChar char=""/>
              <a:defRPr/>
            </a:lvl8pPr>
            <a:lvl9pPr marL="4114800" lvl="8" indent="-342900" algn="l">
              <a:spcBef>
                <a:spcPts val="540"/>
              </a:spcBef>
              <a:spcAft>
                <a:spcPts val="0"/>
              </a:spcAft>
              <a:buSzPts val="1800"/>
              <a:buChar char=""/>
              <a:defRPr/>
            </a:lvl9pPr>
          </a:lstStyle>
          <a:p>
            <a:endParaRPr/>
          </a:p>
        </p:txBody>
      </p:sp>
      <p:sp>
        <p:nvSpPr>
          <p:cNvPr id="293" name="Google Shape;293;p51"/>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4" name="Google Shape;294;p51"/>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5" name="Google Shape;295;p51"/>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96"/>
        <p:cNvGrpSpPr/>
        <p:nvPr/>
      </p:nvGrpSpPr>
      <p:grpSpPr>
        <a:xfrm>
          <a:off x="0" y="0"/>
          <a:ext cx="0" cy="0"/>
          <a:chOff x="0" y="0"/>
          <a:chExt cx="0" cy="0"/>
        </a:xfrm>
      </p:grpSpPr>
      <p:sp>
        <p:nvSpPr>
          <p:cNvPr id="297" name="Google Shape;297;p52"/>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8" name="Google Shape;298;p52"/>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960"/>
              </a:spcBef>
              <a:spcAft>
                <a:spcPts val="0"/>
              </a:spcAft>
              <a:buClr>
                <a:schemeClr val="accent1"/>
              </a:buClr>
              <a:buSzPts val="3200"/>
              <a:buFont typeface="Arimo"/>
              <a:buNone/>
              <a:defRPr sz="3200" b="0" i="0" u="none" strike="noStrike" cap="none">
                <a:solidFill>
                  <a:srgbClr val="404040"/>
                </a:solidFill>
                <a:latin typeface="Arial"/>
                <a:ea typeface="Arial"/>
                <a:cs typeface="Arial"/>
                <a:sym typeface="Arial"/>
              </a:defRPr>
            </a:lvl1pPr>
            <a:lvl2pPr marR="0" lvl="1" algn="l" rtl="0">
              <a:spcBef>
                <a:spcPts val="840"/>
              </a:spcBef>
              <a:spcAft>
                <a:spcPts val="0"/>
              </a:spcAft>
              <a:buClr>
                <a:schemeClr val="accent1"/>
              </a:buClr>
              <a:buSzPts val="2800"/>
              <a:buFont typeface="Arimo"/>
              <a:buNone/>
              <a:defRPr sz="2800" b="0" i="0" u="none" strike="noStrike" cap="none">
                <a:solidFill>
                  <a:srgbClr val="404040"/>
                </a:solidFill>
                <a:latin typeface="Arial"/>
                <a:ea typeface="Arial"/>
                <a:cs typeface="Arial"/>
                <a:sym typeface="Arial"/>
              </a:defRPr>
            </a:lvl2pPr>
            <a:lvl3pPr marR="0" lvl="2" algn="l" rtl="0">
              <a:spcBef>
                <a:spcPts val="720"/>
              </a:spcBef>
              <a:spcAft>
                <a:spcPts val="0"/>
              </a:spcAft>
              <a:buClr>
                <a:schemeClr val="accent1"/>
              </a:buClr>
              <a:buSzPts val="2400"/>
              <a:buFont typeface="Arimo"/>
              <a:buNone/>
              <a:defRPr sz="2400" b="0" i="0" u="none" strike="noStrike" cap="none">
                <a:solidFill>
                  <a:srgbClr val="404040"/>
                </a:solidFill>
                <a:latin typeface="Arial"/>
                <a:ea typeface="Arial"/>
                <a:cs typeface="Arial"/>
                <a:sym typeface="Arial"/>
              </a:defRPr>
            </a:lvl3pPr>
            <a:lvl4pPr marR="0" lvl="3"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4pPr>
            <a:lvl5pPr marR="0" lvl="4"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5pPr>
            <a:lvl6pPr marR="0" lvl="5"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6pPr>
            <a:lvl7pPr marR="0" lvl="6"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7pPr>
            <a:lvl8pPr marR="0" lvl="7"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8pPr>
            <a:lvl9pPr marR="0" lvl="8" algn="l" rtl="0">
              <a:spcBef>
                <a:spcPts val="600"/>
              </a:spcBef>
              <a:spcAft>
                <a:spcPts val="0"/>
              </a:spcAft>
              <a:buClr>
                <a:schemeClr val="accent1"/>
              </a:buClr>
              <a:buSzPts val="2000"/>
              <a:buFont typeface="Arimo"/>
              <a:buNone/>
              <a:defRPr sz="2000" b="0" i="0" u="none" strike="noStrike" cap="none">
                <a:solidFill>
                  <a:schemeClr val="dk1"/>
                </a:solidFill>
                <a:latin typeface="Arial"/>
                <a:ea typeface="Arial"/>
                <a:cs typeface="Arial"/>
                <a:sym typeface="Arial"/>
              </a:defRPr>
            </a:lvl9pPr>
          </a:lstStyle>
          <a:p>
            <a:endParaRPr/>
          </a:p>
        </p:txBody>
      </p:sp>
      <p:sp>
        <p:nvSpPr>
          <p:cNvPr id="299" name="Google Shape;299;p52"/>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420"/>
              </a:spcBef>
              <a:spcAft>
                <a:spcPts val="0"/>
              </a:spcAft>
              <a:buSzPts val="1400"/>
              <a:buNone/>
              <a:defRPr sz="1400"/>
            </a:lvl1pPr>
            <a:lvl2pPr marL="914400" lvl="1" indent="-228600" algn="l">
              <a:spcBef>
                <a:spcPts val="360"/>
              </a:spcBef>
              <a:spcAft>
                <a:spcPts val="0"/>
              </a:spcAft>
              <a:buSzPts val="1200"/>
              <a:buNone/>
              <a:defRPr sz="1200"/>
            </a:lvl2pPr>
            <a:lvl3pPr marL="1371600" lvl="2" indent="-228600" algn="l">
              <a:spcBef>
                <a:spcPts val="300"/>
              </a:spcBef>
              <a:spcAft>
                <a:spcPts val="0"/>
              </a:spcAft>
              <a:buSzPts val="1000"/>
              <a:buNone/>
              <a:defRPr sz="1000"/>
            </a:lvl3pPr>
            <a:lvl4pPr marL="1828800" lvl="3" indent="-228600" algn="l">
              <a:spcBef>
                <a:spcPts val="270"/>
              </a:spcBef>
              <a:spcAft>
                <a:spcPts val="0"/>
              </a:spcAft>
              <a:buSzPts val="900"/>
              <a:buNone/>
              <a:defRPr sz="900"/>
            </a:lvl4pPr>
            <a:lvl5pPr marL="2286000" lvl="4" indent="-228600" algn="l">
              <a:spcBef>
                <a:spcPts val="270"/>
              </a:spcBef>
              <a:spcAft>
                <a:spcPts val="0"/>
              </a:spcAft>
              <a:buSzPts val="900"/>
              <a:buNone/>
              <a:defRPr sz="900"/>
            </a:lvl5pPr>
            <a:lvl6pPr marL="2743200" lvl="5" indent="-228600" algn="l">
              <a:spcBef>
                <a:spcPts val="270"/>
              </a:spcBef>
              <a:spcAft>
                <a:spcPts val="0"/>
              </a:spcAft>
              <a:buSzPts val="900"/>
              <a:buNone/>
              <a:defRPr sz="900"/>
            </a:lvl6pPr>
            <a:lvl7pPr marL="3200400" lvl="6" indent="-228600" algn="l">
              <a:spcBef>
                <a:spcPts val="270"/>
              </a:spcBef>
              <a:spcAft>
                <a:spcPts val="0"/>
              </a:spcAft>
              <a:buSzPts val="900"/>
              <a:buNone/>
              <a:defRPr sz="900"/>
            </a:lvl7pPr>
            <a:lvl8pPr marL="3657600" lvl="7" indent="-228600" algn="l">
              <a:spcBef>
                <a:spcPts val="270"/>
              </a:spcBef>
              <a:spcAft>
                <a:spcPts val="0"/>
              </a:spcAft>
              <a:buSzPts val="900"/>
              <a:buNone/>
              <a:defRPr sz="900"/>
            </a:lvl8pPr>
            <a:lvl9pPr marL="4114800" lvl="8" indent="-228600" algn="l">
              <a:spcBef>
                <a:spcPts val="270"/>
              </a:spcBef>
              <a:spcAft>
                <a:spcPts val="0"/>
              </a:spcAft>
              <a:buSzPts val="900"/>
              <a:buNone/>
              <a:defRPr sz="900"/>
            </a:lvl9pPr>
          </a:lstStyle>
          <a:p>
            <a:endParaRPr/>
          </a:p>
        </p:txBody>
      </p:sp>
      <p:sp>
        <p:nvSpPr>
          <p:cNvPr id="300" name="Google Shape;300;p52"/>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52"/>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2" name="Google Shape;302;p52"/>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03"/>
        <p:cNvGrpSpPr/>
        <p:nvPr/>
      </p:nvGrpSpPr>
      <p:grpSpPr>
        <a:xfrm>
          <a:off x="0" y="0"/>
          <a:ext cx="0" cy="0"/>
          <a:chOff x="0" y="0"/>
          <a:chExt cx="0" cy="0"/>
        </a:xfrm>
      </p:grpSpPr>
      <p:sp>
        <p:nvSpPr>
          <p:cNvPr id="304" name="Google Shape;304;p53"/>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5" name="Google Shape;305;p53"/>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960"/>
              </a:spcBef>
              <a:spcAft>
                <a:spcPts val="0"/>
              </a:spcAft>
              <a:buSzPts val="3200"/>
              <a:buChar char="4"/>
              <a:defRPr sz="3200"/>
            </a:lvl1pPr>
            <a:lvl2pPr marL="914400" lvl="1" indent="-406400" algn="l">
              <a:spcBef>
                <a:spcPts val="840"/>
              </a:spcBef>
              <a:spcAft>
                <a:spcPts val="0"/>
              </a:spcAft>
              <a:buSzPts val="2800"/>
              <a:buChar char="4"/>
              <a:defRPr sz="2800"/>
            </a:lvl2pPr>
            <a:lvl3pPr marL="1371600" lvl="2" indent="-381000" algn="l">
              <a:spcBef>
                <a:spcPts val="720"/>
              </a:spcBef>
              <a:spcAft>
                <a:spcPts val="0"/>
              </a:spcAft>
              <a:buSzPts val="2400"/>
              <a:buChar char="4"/>
              <a:defRPr sz="2400"/>
            </a:lvl3pPr>
            <a:lvl4pPr marL="1828800" lvl="3" indent="-355600" algn="l">
              <a:spcBef>
                <a:spcPts val="600"/>
              </a:spcBef>
              <a:spcAft>
                <a:spcPts val="0"/>
              </a:spcAft>
              <a:buSzPts val="2000"/>
              <a:buChar char=""/>
              <a:defRPr sz="2000"/>
            </a:lvl4pPr>
            <a:lvl5pPr marL="2286000" lvl="4" indent="-355600" algn="l">
              <a:spcBef>
                <a:spcPts val="600"/>
              </a:spcBef>
              <a:spcAft>
                <a:spcPts val="0"/>
              </a:spcAft>
              <a:buSzPts val="2000"/>
              <a:buChar char=""/>
              <a:defRPr sz="2000"/>
            </a:lvl5pPr>
            <a:lvl6pPr marL="2743200" lvl="5" indent="-355600" algn="l">
              <a:spcBef>
                <a:spcPts val="600"/>
              </a:spcBef>
              <a:spcAft>
                <a:spcPts val="0"/>
              </a:spcAft>
              <a:buSzPts val="2000"/>
              <a:buChar char=""/>
              <a:defRPr sz="2000"/>
            </a:lvl6pPr>
            <a:lvl7pPr marL="3200400" lvl="6" indent="-355600" algn="l">
              <a:spcBef>
                <a:spcPts val="600"/>
              </a:spcBef>
              <a:spcAft>
                <a:spcPts val="0"/>
              </a:spcAft>
              <a:buSzPts val="2000"/>
              <a:buChar char=""/>
              <a:defRPr sz="2000"/>
            </a:lvl7pPr>
            <a:lvl8pPr marL="3657600" lvl="7" indent="-355600" algn="l">
              <a:spcBef>
                <a:spcPts val="600"/>
              </a:spcBef>
              <a:spcAft>
                <a:spcPts val="0"/>
              </a:spcAft>
              <a:buSzPts val="2000"/>
              <a:buChar char=""/>
              <a:defRPr sz="2000"/>
            </a:lvl8pPr>
            <a:lvl9pPr marL="4114800" lvl="8" indent="-355600" algn="l">
              <a:spcBef>
                <a:spcPts val="600"/>
              </a:spcBef>
              <a:spcAft>
                <a:spcPts val="0"/>
              </a:spcAft>
              <a:buSzPts val="2000"/>
              <a:buChar char=""/>
              <a:defRPr sz="2000"/>
            </a:lvl9pPr>
          </a:lstStyle>
          <a:p>
            <a:endParaRPr/>
          </a:p>
        </p:txBody>
      </p:sp>
      <p:sp>
        <p:nvSpPr>
          <p:cNvPr id="306" name="Google Shape;306;p53"/>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420"/>
              </a:spcBef>
              <a:spcAft>
                <a:spcPts val="0"/>
              </a:spcAft>
              <a:buSzPts val="1400"/>
              <a:buNone/>
              <a:defRPr sz="1400"/>
            </a:lvl1pPr>
            <a:lvl2pPr marL="914400" lvl="1" indent="-228600" algn="l">
              <a:spcBef>
                <a:spcPts val="360"/>
              </a:spcBef>
              <a:spcAft>
                <a:spcPts val="0"/>
              </a:spcAft>
              <a:buSzPts val="1200"/>
              <a:buNone/>
              <a:defRPr sz="1200"/>
            </a:lvl2pPr>
            <a:lvl3pPr marL="1371600" lvl="2" indent="-228600" algn="l">
              <a:spcBef>
                <a:spcPts val="300"/>
              </a:spcBef>
              <a:spcAft>
                <a:spcPts val="0"/>
              </a:spcAft>
              <a:buSzPts val="1000"/>
              <a:buNone/>
              <a:defRPr sz="1000"/>
            </a:lvl3pPr>
            <a:lvl4pPr marL="1828800" lvl="3" indent="-228600" algn="l">
              <a:spcBef>
                <a:spcPts val="270"/>
              </a:spcBef>
              <a:spcAft>
                <a:spcPts val="0"/>
              </a:spcAft>
              <a:buSzPts val="900"/>
              <a:buNone/>
              <a:defRPr sz="900"/>
            </a:lvl4pPr>
            <a:lvl5pPr marL="2286000" lvl="4" indent="-228600" algn="l">
              <a:spcBef>
                <a:spcPts val="270"/>
              </a:spcBef>
              <a:spcAft>
                <a:spcPts val="0"/>
              </a:spcAft>
              <a:buSzPts val="900"/>
              <a:buNone/>
              <a:defRPr sz="900"/>
            </a:lvl5pPr>
            <a:lvl6pPr marL="2743200" lvl="5" indent="-228600" algn="l">
              <a:spcBef>
                <a:spcPts val="270"/>
              </a:spcBef>
              <a:spcAft>
                <a:spcPts val="0"/>
              </a:spcAft>
              <a:buSzPts val="900"/>
              <a:buNone/>
              <a:defRPr sz="900"/>
            </a:lvl6pPr>
            <a:lvl7pPr marL="3200400" lvl="6" indent="-228600" algn="l">
              <a:spcBef>
                <a:spcPts val="270"/>
              </a:spcBef>
              <a:spcAft>
                <a:spcPts val="0"/>
              </a:spcAft>
              <a:buSzPts val="900"/>
              <a:buNone/>
              <a:defRPr sz="900"/>
            </a:lvl7pPr>
            <a:lvl8pPr marL="3657600" lvl="7" indent="-228600" algn="l">
              <a:spcBef>
                <a:spcPts val="270"/>
              </a:spcBef>
              <a:spcAft>
                <a:spcPts val="0"/>
              </a:spcAft>
              <a:buSzPts val="900"/>
              <a:buNone/>
              <a:defRPr sz="900"/>
            </a:lvl8pPr>
            <a:lvl9pPr marL="4114800" lvl="8" indent="-228600" algn="l">
              <a:spcBef>
                <a:spcPts val="270"/>
              </a:spcBef>
              <a:spcAft>
                <a:spcPts val="0"/>
              </a:spcAft>
              <a:buSzPts val="900"/>
              <a:buNone/>
              <a:defRPr sz="900"/>
            </a:lvl9pPr>
          </a:lstStyle>
          <a:p>
            <a:endParaRPr/>
          </a:p>
        </p:txBody>
      </p:sp>
      <p:sp>
        <p:nvSpPr>
          <p:cNvPr id="307" name="Google Shape;307;p53"/>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8" name="Google Shape;308;p53"/>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9" name="Google Shape;309;p53"/>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10"/>
        <p:cNvGrpSpPr/>
        <p:nvPr/>
      </p:nvGrpSpPr>
      <p:grpSpPr>
        <a:xfrm>
          <a:off x="0" y="0"/>
          <a:ext cx="0" cy="0"/>
          <a:chOff x="0" y="0"/>
          <a:chExt cx="0" cy="0"/>
        </a:xfrm>
      </p:grpSpPr>
      <p:sp>
        <p:nvSpPr>
          <p:cNvPr id="311" name="Google Shape;311;p54"/>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2" name="Google Shape;312;p54"/>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54"/>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Объект с подписью" type="objTx">
  <p:cSld name="OBJECT_WITH_CAPTION_TEX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41" name="Google Shape;41;p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42" name="Google Shape;42;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4"/>
        <p:cNvGrpSpPr/>
        <p:nvPr/>
      </p:nvGrpSpPr>
      <p:grpSpPr>
        <a:xfrm>
          <a:off x="0" y="0"/>
          <a:ext cx="0" cy="0"/>
          <a:chOff x="0" y="0"/>
          <a:chExt cx="0" cy="0"/>
        </a:xfrm>
      </p:grpSpPr>
      <p:sp>
        <p:nvSpPr>
          <p:cNvPr id="315" name="Google Shape;315;p55"/>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6" name="Google Shape;316;p55"/>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7" name="Google Shape;317;p55"/>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8" name="Google Shape;318;p55"/>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19"/>
        <p:cNvGrpSpPr/>
        <p:nvPr/>
      </p:nvGrpSpPr>
      <p:grpSpPr>
        <a:xfrm>
          <a:off x="0" y="0"/>
          <a:ext cx="0" cy="0"/>
          <a:chOff x="0" y="0"/>
          <a:chExt cx="0" cy="0"/>
        </a:xfrm>
      </p:grpSpPr>
      <p:sp>
        <p:nvSpPr>
          <p:cNvPr id="320" name="Google Shape;320;p5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1" name="Google Shape;321;p5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720"/>
              </a:spcBef>
              <a:spcAft>
                <a:spcPts val="0"/>
              </a:spcAft>
              <a:buSzPts val="2400"/>
              <a:buNone/>
              <a:defRPr sz="2400" b="1"/>
            </a:lvl1pPr>
            <a:lvl2pPr marL="914400" lvl="1" indent="-228600" algn="l">
              <a:spcBef>
                <a:spcPts val="600"/>
              </a:spcBef>
              <a:spcAft>
                <a:spcPts val="0"/>
              </a:spcAft>
              <a:buSzPts val="2000"/>
              <a:buNone/>
              <a:defRPr sz="2000" b="1"/>
            </a:lvl2pPr>
            <a:lvl3pPr marL="1371600" lvl="2" indent="-228600" algn="l">
              <a:spcBef>
                <a:spcPts val="540"/>
              </a:spcBef>
              <a:spcAft>
                <a:spcPts val="0"/>
              </a:spcAft>
              <a:buSzPts val="1800"/>
              <a:buNone/>
              <a:defRPr sz="1800" b="1"/>
            </a:lvl3pPr>
            <a:lvl4pPr marL="1828800" lvl="3" indent="-228600" algn="l">
              <a:spcBef>
                <a:spcPts val="480"/>
              </a:spcBef>
              <a:spcAft>
                <a:spcPts val="0"/>
              </a:spcAft>
              <a:buSzPts val="1600"/>
              <a:buNone/>
              <a:defRPr sz="1600" b="1"/>
            </a:lvl4pPr>
            <a:lvl5pPr marL="2286000" lvl="4" indent="-228600" algn="l">
              <a:spcBef>
                <a:spcPts val="480"/>
              </a:spcBef>
              <a:spcAft>
                <a:spcPts val="0"/>
              </a:spcAft>
              <a:buSzPts val="1600"/>
              <a:buNone/>
              <a:defRPr sz="1600" b="1"/>
            </a:lvl5pPr>
            <a:lvl6pPr marL="2743200" lvl="5" indent="-228600" algn="l">
              <a:spcBef>
                <a:spcPts val="480"/>
              </a:spcBef>
              <a:spcAft>
                <a:spcPts val="0"/>
              </a:spcAft>
              <a:buSzPts val="1600"/>
              <a:buNone/>
              <a:defRPr sz="1600" b="1"/>
            </a:lvl6pPr>
            <a:lvl7pPr marL="3200400" lvl="6" indent="-228600" algn="l">
              <a:spcBef>
                <a:spcPts val="480"/>
              </a:spcBef>
              <a:spcAft>
                <a:spcPts val="0"/>
              </a:spcAft>
              <a:buSzPts val="1600"/>
              <a:buNone/>
              <a:defRPr sz="1600" b="1"/>
            </a:lvl7pPr>
            <a:lvl8pPr marL="3657600" lvl="7" indent="-228600" algn="l">
              <a:spcBef>
                <a:spcPts val="480"/>
              </a:spcBef>
              <a:spcAft>
                <a:spcPts val="0"/>
              </a:spcAft>
              <a:buSzPts val="1600"/>
              <a:buNone/>
              <a:defRPr sz="1600" b="1"/>
            </a:lvl8pPr>
            <a:lvl9pPr marL="4114800" lvl="8" indent="-228600" algn="l">
              <a:spcBef>
                <a:spcPts val="480"/>
              </a:spcBef>
              <a:spcAft>
                <a:spcPts val="0"/>
              </a:spcAft>
              <a:buSzPts val="1600"/>
              <a:buNone/>
              <a:defRPr sz="1600" b="1"/>
            </a:lvl9pPr>
          </a:lstStyle>
          <a:p>
            <a:endParaRPr/>
          </a:p>
        </p:txBody>
      </p:sp>
      <p:sp>
        <p:nvSpPr>
          <p:cNvPr id="322" name="Google Shape;322;p5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720"/>
              </a:spcBef>
              <a:spcAft>
                <a:spcPts val="0"/>
              </a:spcAft>
              <a:buSzPts val="2400"/>
              <a:buChar char="4"/>
              <a:defRPr sz="2400"/>
            </a:lvl1pPr>
            <a:lvl2pPr marL="914400" lvl="1" indent="-355600" algn="l">
              <a:spcBef>
                <a:spcPts val="600"/>
              </a:spcBef>
              <a:spcAft>
                <a:spcPts val="0"/>
              </a:spcAft>
              <a:buSzPts val="2000"/>
              <a:buChar char="4"/>
              <a:defRPr sz="2000"/>
            </a:lvl2pPr>
            <a:lvl3pPr marL="1371600" lvl="2" indent="-342900" algn="l">
              <a:spcBef>
                <a:spcPts val="540"/>
              </a:spcBef>
              <a:spcAft>
                <a:spcPts val="0"/>
              </a:spcAft>
              <a:buSzPts val="1800"/>
              <a:buChar char="4"/>
              <a:defRPr sz="1800"/>
            </a:lvl3pPr>
            <a:lvl4pPr marL="1828800" lvl="3" indent="-330200" algn="l">
              <a:spcBef>
                <a:spcPts val="480"/>
              </a:spcBef>
              <a:spcAft>
                <a:spcPts val="0"/>
              </a:spcAft>
              <a:buSzPts val="1600"/>
              <a:buChar char=""/>
              <a:defRPr sz="1600"/>
            </a:lvl4pPr>
            <a:lvl5pPr marL="2286000" lvl="4" indent="-330200" algn="l">
              <a:spcBef>
                <a:spcPts val="480"/>
              </a:spcBef>
              <a:spcAft>
                <a:spcPts val="0"/>
              </a:spcAft>
              <a:buSzPts val="1600"/>
              <a:buChar char=""/>
              <a:defRPr sz="1600"/>
            </a:lvl5pPr>
            <a:lvl6pPr marL="2743200" lvl="5" indent="-330200" algn="l">
              <a:spcBef>
                <a:spcPts val="480"/>
              </a:spcBef>
              <a:spcAft>
                <a:spcPts val="0"/>
              </a:spcAft>
              <a:buSzPts val="1600"/>
              <a:buChar char=""/>
              <a:defRPr sz="1600"/>
            </a:lvl6pPr>
            <a:lvl7pPr marL="3200400" lvl="6" indent="-330200" algn="l">
              <a:spcBef>
                <a:spcPts val="480"/>
              </a:spcBef>
              <a:spcAft>
                <a:spcPts val="0"/>
              </a:spcAft>
              <a:buSzPts val="1600"/>
              <a:buChar char=""/>
              <a:defRPr sz="1600"/>
            </a:lvl7pPr>
            <a:lvl8pPr marL="3657600" lvl="7" indent="-330200" algn="l">
              <a:spcBef>
                <a:spcPts val="480"/>
              </a:spcBef>
              <a:spcAft>
                <a:spcPts val="0"/>
              </a:spcAft>
              <a:buSzPts val="1600"/>
              <a:buChar char=""/>
              <a:defRPr sz="1600"/>
            </a:lvl8pPr>
            <a:lvl9pPr marL="4114800" lvl="8" indent="-330200" algn="l">
              <a:spcBef>
                <a:spcPts val="480"/>
              </a:spcBef>
              <a:spcAft>
                <a:spcPts val="0"/>
              </a:spcAft>
              <a:buSzPts val="1600"/>
              <a:buChar char=""/>
              <a:defRPr sz="1600"/>
            </a:lvl9pPr>
          </a:lstStyle>
          <a:p>
            <a:endParaRPr/>
          </a:p>
        </p:txBody>
      </p:sp>
      <p:sp>
        <p:nvSpPr>
          <p:cNvPr id="323" name="Google Shape;323;p5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720"/>
              </a:spcBef>
              <a:spcAft>
                <a:spcPts val="0"/>
              </a:spcAft>
              <a:buSzPts val="2400"/>
              <a:buNone/>
              <a:defRPr sz="2400" b="1"/>
            </a:lvl1pPr>
            <a:lvl2pPr marL="914400" lvl="1" indent="-228600" algn="l">
              <a:spcBef>
                <a:spcPts val="600"/>
              </a:spcBef>
              <a:spcAft>
                <a:spcPts val="0"/>
              </a:spcAft>
              <a:buSzPts val="2000"/>
              <a:buNone/>
              <a:defRPr sz="2000" b="1"/>
            </a:lvl2pPr>
            <a:lvl3pPr marL="1371600" lvl="2" indent="-228600" algn="l">
              <a:spcBef>
                <a:spcPts val="540"/>
              </a:spcBef>
              <a:spcAft>
                <a:spcPts val="0"/>
              </a:spcAft>
              <a:buSzPts val="1800"/>
              <a:buNone/>
              <a:defRPr sz="1800" b="1"/>
            </a:lvl3pPr>
            <a:lvl4pPr marL="1828800" lvl="3" indent="-228600" algn="l">
              <a:spcBef>
                <a:spcPts val="480"/>
              </a:spcBef>
              <a:spcAft>
                <a:spcPts val="0"/>
              </a:spcAft>
              <a:buSzPts val="1600"/>
              <a:buNone/>
              <a:defRPr sz="1600" b="1"/>
            </a:lvl4pPr>
            <a:lvl5pPr marL="2286000" lvl="4" indent="-228600" algn="l">
              <a:spcBef>
                <a:spcPts val="480"/>
              </a:spcBef>
              <a:spcAft>
                <a:spcPts val="0"/>
              </a:spcAft>
              <a:buSzPts val="1600"/>
              <a:buNone/>
              <a:defRPr sz="1600" b="1"/>
            </a:lvl5pPr>
            <a:lvl6pPr marL="2743200" lvl="5" indent="-228600" algn="l">
              <a:spcBef>
                <a:spcPts val="480"/>
              </a:spcBef>
              <a:spcAft>
                <a:spcPts val="0"/>
              </a:spcAft>
              <a:buSzPts val="1600"/>
              <a:buNone/>
              <a:defRPr sz="1600" b="1"/>
            </a:lvl6pPr>
            <a:lvl7pPr marL="3200400" lvl="6" indent="-228600" algn="l">
              <a:spcBef>
                <a:spcPts val="480"/>
              </a:spcBef>
              <a:spcAft>
                <a:spcPts val="0"/>
              </a:spcAft>
              <a:buSzPts val="1600"/>
              <a:buNone/>
              <a:defRPr sz="1600" b="1"/>
            </a:lvl7pPr>
            <a:lvl8pPr marL="3657600" lvl="7" indent="-228600" algn="l">
              <a:spcBef>
                <a:spcPts val="480"/>
              </a:spcBef>
              <a:spcAft>
                <a:spcPts val="0"/>
              </a:spcAft>
              <a:buSzPts val="1600"/>
              <a:buNone/>
              <a:defRPr sz="1600" b="1"/>
            </a:lvl8pPr>
            <a:lvl9pPr marL="4114800" lvl="8" indent="-228600" algn="l">
              <a:spcBef>
                <a:spcPts val="480"/>
              </a:spcBef>
              <a:spcAft>
                <a:spcPts val="0"/>
              </a:spcAft>
              <a:buSzPts val="1600"/>
              <a:buNone/>
              <a:defRPr sz="1600" b="1"/>
            </a:lvl9pPr>
          </a:lstStyle>
          <a:p>
            <a:endParaRPr/>
          </a:p>
        </p:txBody>
      </p:sp>
      <p:sp>
        <p:nvSpPr>
          <p:cNvPr id="324" name="Google Shape;324;p5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720"/>
              </a:spcBef>
              <a:spcAft>
                <a:spcPts val="0"/>
              </a:spcAft>
              <a:buSzPts val="2400"/>
              <a:buChar char="4"/>
              <a:defRPr sz="2400"/>
            </a:lvl1pPr>
            <a:lvl2pPr marL="914400" lvl="1" indent="-355600" algn="l">
              <a:spcBef>
                <a:spcPts val="600"/>
              </a:spcBef>
              <a:spcAft>
                <a:spcPts val="0"/>
              </a:spcAft>
              <a:buSzPts val="2000"/>
              <a:buChar char="4"/>
              <a:defRPr sz="2000"/>
            </a:lvl2pPr>
            <a:lvl3pPr marL="1371600" lvl="2" indent="-342900" algn="l">
              <a:spcBef>
                <a:spcPts val="540"/>
              </a:spcBef>
              <a:spcAft>
                <a:spcPts val="0"/>
              </a:spcAft>
              <a:buSzPts val="1800"/>
              <a:buChar char="4"/>
              <a:defRPr sz="1800"/>
            </a:lvl3pPr>
            <a:lvl4pPr marL="1828800" lvl="3" indent="-330200" algn="l">
              <a:spcBef>
                <a:spcPts val="480"/>
              </a:spcBef>
              <a:spcAft>
                <a:spcPts val="0"/>
              </a:spcAft>
              <a:buSzPts val="1600"/>
              <a:buChar char=""/>
              <a:defRPr sz="1600"/>
            </a:lvl4pPr>
            <a:lvl5pPr marL="2286000" lvl="4" indent="-330200" algn="l">
              <a:spcBef>
                <a:spcPts val="480"/>
              </a:spcBef>
              <a:spcAft>
                <a:spcPts val="0"/>
              </a:spcAft>
              <a:buSzPts val="1600"/>
              <a:buChar char=""/>
              <a:defRPr sz="1600"/>
            </a:lvl5pPr>
            <a:lvl6pPr marL="2743200" lvl="5" indent="-330200" algn="l">
              <a:spcBef>
                <a:spcPts val="480"/>
              </a:spcBef>
              <a:spcAft>
                <a:spcPts val="0"/>
              </a:spcAft>
              <a:buSzPts val="1600"/>
              <a:buChar char=""/>
              <a:defRPr sz="1600"/>
            </a:lvl6pPr>
            <a:lvl7pPr marL="3200400" lvl="6" indent="-330200" algn="l">
              <a:spcBef>
                <a:spcPts val="480"/>
              </a:spcBef>
              <a:spcAft>
                <a:spcPts val="0"/>
              </a:spcAft>
              <a:buSzPts val="1600"/>
              <a:buChar char=""/>
              <a:defRPr sz="1600"/>
            </a:lvl7pPr>
            <a:lvl8pPr marL="3657600" lvl="7" indent="-330200" algn="l">
              <a:spcBef>
                <a:spcPts val="480"/>
              </a:spcBef>
              <a:spcAft>
                <a:spcPts val="0"/>
              </a:spcAft>
              <a:buSzPts val="1600"/>
              <a:buChar char=""/>
              <a:defRPr sz="1600"/>
            </a:lvl8pPr>
            <a:lvl9pPr marL="4114800" lvl="8" indent="-330200" algn="l">
              <a:spcBef>
                <a:spcPts val="480"/>
              </a:spcBef>
              <a:spcAft>
                <a:spcPts val="0"/>
              </a:spcAft>
              <a:buSzPts val="1600"/>
              <a:buChar char=""/>
              <a:defRPr sz="1600"/>
            </a:lvl9pPr>
          </a:lstStyle>
          <a:p>
            <a:endParaRPr/>
          </a:p>
        </p:txBody>
      </p:sp>
      <p:sp>
        <p:nvSpPr>
          <p:cNvPr id="325" name="Google Shape;325;p56"/>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6" name="Google Shape;326;p56"/>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56"/>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28"/>
        <p:cNvGrpSpPr/>
        <p:nvPr/>
      </p:nvGrpSpPr>
      <p:grpSpPr>
        <a:xfrm>
          <a:off x="0" y="0"/>
          <a:ext cx="0" cy="0"/>
          <a:chOff x="0" y="0"/>
          <a:chExt cx="0" cy="0"/>
        </a:xfrm>
      </p:grpSpPr>
      <p:sp>
        <p:nvSpPr>
          <p:cNvPr id="329" name="Google Shape;329;p57"/>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0" name="Google Shape;330;p57"/>
          <p:cNvSpPr txBox="1">
            <a:spLocks noGrp="1"/>
          </p:cNvSpPr>
          <p:nvPr>
            <p:ph type="body" idx="1"/>
          </p:nvPr>
        </p:nvSpPr>
        <p:spPr>
          <a:xfrm>
            <a:off x="220663" y="1895475"/>
            <a:ext cx="4270375" cy="4673600"/>
          </a:xfrm>
          <a:prstGeom prst="rect">
            <a:avLst/>
          </a:prstGeom>
          <a:noFill/>
          <a:ln>
            <a:noFill/>
          </a:ln>
        </p:spPr>
        <p:txBody>
          <a:bodyPr spcFirstLastPara="1" wrap="square" lIns="91425" tIns="45700" rIns="91425" bIns="45700" anchor="t" anchorCtr="0">
            <a:noAutofit/>
          </a:bodyPr>
          <a:lstStyle>
            <a:lvl1pPr marL="457200" lvl="0" indent="-406400" algn="l">
              <a:spcBef>
                <a:spcPts val="840"/>
              </a:spcBef>
              <a:spcAft>
                <a:spcPts val="0"/>
              </a:spcAft>
              <a:buSzPts val="2800"/>
              <a:buChar char="4"/>
              <a:defRPr sz="2800"/>
            </a:lvl1pPr>
            <a:lvl2pPr marL="914400" lvl="1" indent="-381000" algn="l">
              <a:spcBef>
                <a:spcPts val="720"/>
              </a:spcBef>
              <a:spcAft>
                <a:spcPts val="0"/>
              </a:spcAft>
              <a:buSzPts val="2400"/>
              <a:buChar char="4"/>
              <a:defRPr sz="2400"/>
            </a:lvl2pPr>
            <a:lvl3pPr marL="1371600" lvl="2" indent="-355600" algn="l">
              <a:spcBef>
                <a:spcPts val="600"/>
              </a:spcBef>
              <a:spcAft>
                <a:spcPts val="0"/>
              </a:spcAft>
              <a:buSzPts val="2000"/>
              <a:buChar char="4"/>
              <a:defRPr sz="2000"/>
            </a:lvl3pPr>
            <a:lvl4pPr marL="1828800" lvl="3" indent="-342900" algn="l">
              <a:spcBef>
                <a:spcPts val="540"/>
              </a:spcBef>
              <a:spcAft>
                <a:spcPts val="0"/>
              </a:spcAft>
              <a:buSzPts val="1800"/>
              <a:buChar char=""/>
              <a:defRPr sz="1800"/>
            </a:lvl4pPr>
            <a:lvl5pPr marL="2286000" lvl="4" indent="-342900" algn="l">
              <a:spcBef>
                <a:spcPts val="540"/>
              </a:spcBef>
              <a:spcAft>
                <a:spcPts val="0"/>
              </a:spcAft>
              <a:buSzPts val="1800"/>
              <a:buChar char=""/>
              <a:defRPr sz="1800"/>
            </a:lvl5pPr>
            <a:lvl6pPr marL="2743200" lvl="5" indent="-342900" algn="l">
              <a:spcBef>
                <a:spcPts val="540"/>
              </a:spcBef>
              <a:spcAft>
                <a:spcPts val="0"/>
              </a:spcAft>
              <a:buSzPts val="1800"/>
              <a:buChar char=""/>
              <a:defRPr sz="1800"/>
            </a:lvl6pPr>
            <a:lvl7pPr marL="3200400" lvl="6" indent="-342900" algn="l">
              <a:spcBef>
                <a:spcPts val="540"/>
              </a:spcBef>
              <a:spcAft>
                <a:spcPts val="0"/>
              </a:spcAft>
              <a:buSzPts val="1800"/>
              <a:buChar char=""/>
              <a:defRPr sz="1800"/>
            </a:lvl7pPr>
            <a:lvl8pPr marL="3657600" lvl="7" indent="-342900" algn="l">
              <a:spcBef>
                <a:spcPts val="540"/>
              </a:spcBef>
              <a:spcAft>
                <a:spcPts val="0"/>
              </a:spcAft>
              <a:buSzPts val="1800"/>
              <a:buChar char=""/>
              <a:defRPr sz="1800"/>
            </a:lvl8pPr>
            <a:lvl9pPr marL="4114800" lvl="8" indent="-342900" algn="l">
              <a:spcBef>
                <a:spcPts val="540"/>
              </a:spcBef>
              <a:spcAft>
                <a:spcPts val="0"/>
              </a:spcAft>
              <a:buSzPts val="1800"/>
              <a:buChar char=""/>
              <a:defRPr sz="1800"/>
            </a:lvl9pPr>
          </a:lstStyle>
          <a:p>
            <a:endParaRPr/>
          </a:p>
        </p:txBody>
      </p:sp>
      <p:sp>
        <p:nvSpPr>
          <p:cNvPr id="331" name="Google Shape;331;p57"/>
          <p:cNvSpPr txBox="1">
            <a:spLocks noGrp="1"/>
          </p:cNvSpPr>
          <p:nvPr>
            <p:ph type="body" idx="2"/>
          </p:nvPr>
        </p:nvSpPr>
        <p:spPr>
          <a:xfrm>
            <a:off x="4643438" y="1895475"/>
            <a:ext cx="4271962" cy="4673600"/>
          </a:xfrm>
          <a:prstGeom prst="rect">
            <a:avLst/>
          </a:prstGeom>
          <a:noFill/>
          <a:ln>
            <a:noFill/>
          </a:ln>
        </p:spPr>
        <p:txBody>
          <a:bodyPr spcFirstLastPara="1" wrap="square" lIns="91425" tIns="45700" rIns="91425" bIns="45700" anchor="t" anchorCtr="0">
            <a:noAutofit/>
          </a:bodyPr>
          <a:lstStyle>
            <a:lvl1pPr marL="457200" lvl="0" indent="-406400" algn="l">
              <a:spcBef>
                <a:spcPts val="840"/>
              </a:spcBef>
              <a:spcAft>
                <a:spcPts val="0"/>
              </a:spcAft>
              <a:buSzPts val="2800"/>
              <a:buChar char="4"/>
              <a:defRPr sz="2800"/>
            </a:lvl1pPr>
            <a:lvl2pPr marL="914400" lvl="1" indent="-381000" algn="l">
              <a:spcBef>
                <a:spcPts val="720"/>
              </a:spcBef>
              <a:spcAft>
                <a:spcPts val="0"/>
              </a:spcAft>
              <a:buSzPts val="2400"/>
              <a:buChar char="4"/>
              <a:defRPr sz="2400"/>
            </a:lvl2pPr>
            <a:lvl3pPr marL="1371600" lvl="2" indent="-355600" algn="l">
              <a:spcBef>
                <a:spcPts val="600"/>
              </a:spcBef>
              <a:spcAft>
                <a:spcPts val="0"/>
              </a:spcAft>
              <a:buSzPts val="2000"/>
              <a:buChar char="4"/>
              <a:defRPr sz="2000"/>
            </a:lvl3pPr>
            <a:lvl4pPr marL="1828800" lvl="3" indent="-342900" algn="l">
              <a:spcBef>
                <a:spcPts val="540"/>
              </a:spcBef>
              <a:spcAft>
                <a:spcPts val="0"/>
              </a:spcAft>
              <a:buSzPts val="1800"/>
              <a:buChar char=""/>
              <a:defRPr sz="1800"/>
            </a:lvl4pPr>
            <a:lvl5pPr marL="2286000" lvl="4" indent="-342900" algn="l">
              <a:spcBef>
                <a:spcPts val="540"/>
              </a:spcBef>
              <a:spcAft>
                <a:spcPts val="0"/>
              </a:spcAft>
              <a:buSzPts val="1800"/>
              <a:buChar char=""/>
              <a:defRPr sz="1800"/>
            </a:lvl5pPr>
            <a:lvl6pPr marL="2743200" lvl="5" indent="-342900" algn="l">
              <a:spcBef>
                <a:spcPts val="540"/>
              </a:spcBef>
              <a:spcAft>
                <a:spcPts val="0"/>
              </a:spcAft>
              <a:buSzPts val="1800"/>
              <a:buChar char=""/>
              <a:defRPr sz="1800"/>
            </a:lvl6pPr>
            <a:lvl7pPr marL="3200400" lvl="6" indent="-342900" algn="l">
              <a:spcBef>
                <a:spcPts val="540"/>
              </a:spcBef>
              <a:spcAft>
                <a:spcPts val="0"/>
              </a:spcAft>
              <a:buSzPts val="1800"/>
              <a:buChar char=""/>
              <a:defRPr sz="1800"/>
            </a:lvl7pPr>
            <a:lvl8pPr marL="3657600" lvl="7" indent="-342900" algn="l">
              <a:spcBef>
                <a:spcPts val="540"/>
              </a:spcBef>
              <a:spcAft>
                <a:spcPts val="0"/>
              </a:spcAft>
              <a:buSzPts val="1800"/>
              <a:buChar char=""/>
              <a:defRPr sz="1800"/>
            </a:lvl8pPr>
            <a:lvl9pPr marL="4114800" lvl="8" indent="-342900" algn="l">
              <a:spcBef>
                <a:spcPts val="540"/>
              </a:spcBef>
              <a:spcAft>
                <a:spcPts val="0"/>
              </a:spcAft>
              <a:buSzPts val="1800"/>
              <a:buChar char=""/>
              <a:defRPr sz="1800"/>
            </a:lvl9pPr>
          </a:lstStyle>
          <a:p>
            <a:endParaRPr/>
          </a:p>
        </p:txBody>
      </p:sp>
      <p:sp>
        <p:nvSpPr>
          <p:cNvPr id="332" name="Google Shape;332;p57"/>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3" name="Google Shape;333;p57"/>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57"/>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5"/>
        <p:cNvGrpSpPr/>
        <p:nvPr/>
      </p:nvGrpSpPr>
      <p:grpSpPr>
        <a:xfrm>
          <a:off x="0" y="0"/>
          <a:ext cx="0" cy="0"/>
          <a:chOff x="0" y="0"/>
          <a:chExt cx="0" cy="0"/>
        </a:xfrm>
      </p:grpSpPr>
      <p:sp>
        <p:nvSpPr>
          <p:cNvPr id="336" name="Google Shape;336;p58"/>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7" name="Google Shape;337;p58"/>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600"/>
              </a:spcBef>
              <a:spcAft>
                <a:spcPts val="0"/>
              </a:spcAft>
              <a:buSzPts val="2000"/>
              <a:buNone/>
              <a:defRPr sz="2000"/>
            </a:lvl1pPr>
            <a:lvl2pPr marL="914400" lvl="1" indent="-228600" algn="l">
              <a:spcBef>
                <a:spcPts val="540"/>
              </a:spcBef>
              <a:spcAft>
                <a:spcPts val="0"/>
              </a:spcAft>
              <a:buSzPts val="1800"/>
              <a:buNone/>
              <a:defRPr sz="1800"/>
            </a:lvl2pPr>
            <a:lvl3pPr marL="1371600" lvl="2" indent="-228600" algn="l">
              <a:spcBef>
                <a:spcPts val="480"/>
              </a:spcBef>
              <a:spcAft>
                <a:spcPts val="0"/>
              </a:spcAft>
              <a:buSzPts val="1600"/>
              <a:buNone/>
              <a:defRPr sz="1600"/>
            </a:lvl3pPr>
            <a:lvl4pPr marL="1828800" lvl="3" indent="-228600" algn="l">
              <a:spcBef>
                <a:spcPts val="420"/>
              </a:spcBef>
              <a:spcAft>
                <a:spcPts val="0"/>
              </a:spcAft>
              <a:buSzPts val="1400"/>
              <a:buNone/>
              <a:defRPr sz="1400"/>
            </a:lvl4pPr>
            <a:lvl5pPr marL="2286000" lvl="4" indent="-228600" algn="l">
              <a:spcBef>
                <a:spcPts val="420"/>
              </a:spcBef>
              <a:spcAft>
                <a:spcPts val="0"/>
              </a:spcAft>
              <a:buSzPts val="1400"/>
              <a:buNone/>
              <a:defRPr sz="1400"/>
            </a:lvl5pPr>
            <a:lvl6pPr marL="2743200" lvl="5" indent="-228600" algn="l">
              <a:spcBef>
                <a:spcPts val="420"/>
              </a:spcBef>
              <a:spcAft>
                <a:spcPts val="0"/>
              </a:spcAft>
              <a:buSzPts val="1400"/>
              <a:buNone/>
              <a:defRPr sz="1400"/>
            </a:lvl6pPr>
            <a:lvl7pPr marL="3200400" lvl="6" indent="-228600" algn="l">
              <a:spcBef>
                <a:spcPts val="420"/>
              </a:spcBef>
              <a:spcAft>
                <a:spcPts val="0"/>
              </a:spcAft>
              <a:buSzPts val="1400"/>
              <a:buNone/>
              <a:defRPr sz="1400"/>
            </a:lvl7pPr>
            <a:lvl8pPr marL="3657600" lvl="7" indent="-228600" algn="l">
              <a:spcBef>
                <a:spcPts val="420"/>
              </a:spcBef>
              <a:spcAft>
                <a:spcPts val="0"/>
              </a:spcAft>
              <a:buSzPts val="1400"/>
              <a:buNone/>
              <a:defRPr sz="1400"/>
            </a:lvl8pPr>
            <a:lvl9pPr marL="4114800" lvl="8" indent="-228600" algn="l">
              <a:spcBef>
                <a:spcPts val="420"/>
              </a:spcBef>
              <a:spcAft>
                <a:spcPts val="0"/>
              </a:spcAft>
              <a:buSzPts val="1400"/>
              <a:buNone/>
              <a:defRPr sz="1400"/>
            </a:lvl9pPr>
          </a:lstStyle>
          <a:p>
            <a:endParaRPr/>
          </a:p>
        </p:txBody>
      </p:sp>
      <p:sp>
        <p:nvSpPr>
          <p:cNvPr id="338" name="Google Shape;338;p58"/>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9" name="Google Shape;339;p58"/>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0" name="Google Shape;340;p58"/>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41"/>
        <p:cNvGrpSpPr/>
        <p:nvPr/>
      </p:nvGrpSpPr>
      <p:grpSpPr>
        <a:xfrm>
          <a:off x="0" y="0"/>
          <a:ext cx="0" cy="0"/>
          <a:chOff x="0" y="0"/>
          <a:chExt cx="0" cy="0"/>
        </a:xfrm>
      </p:grpSpPr>
      <p:sp>
        <p:nvSpPr>
          <p:cNvPr id="342" name="Google Shape;342;p59"/>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3" name="Google Shape;343;p59"/>
          <p:cNvSpPr txBox="1">
            <a:spLocks noGrp="1"/>
          </p:cNvSpPr>
          <p:nvPr>
            <p:ph type="body" idx="1"/>
          </p:nvPr>
        </p:nvSpPr>
        <p:spPr>
          <a:xfrm>
            <a:off x="220662" y="1895475"/>
            <a:ext cx="8694737" cy="4673600"/>
          </a:xfrm>
          <a:prstGeom prst="rect">
            <a:avLst/>
          </a:prstGeom>
          <a:noFill/>
          <a:ln>
            <a:noFill/>
          </a:ln>
        </p:spPr>
        <p:txBody>
          <a:bodyPr spcFirstLastPara="1" wrap="square" lIns="91425" tIns="45700" rIns="91425" bIns="45700" anchor="t" anchorCtr="0">
            <a:noAutofit/>
          </a:bodyPr>
          <a:lstStyle>
            <a:lvl1pPr marL="457200" lvl="0" indent="-342900" algn="l">
              <a:spcBef>
                <a:spcPts val="540"/>
              </a:spcBef>
              <a:spcAft>
                <a:spcPts val="0"/>
              </a:spcAft>
              <a:buSzPts val="1800"/>
              <a:buChar char="4"/>
              <a:defRPr/>
            </a:lvl1pPr>
            <a:lvl2pPr marL="914400" lvl="1" indent="-342900" algn="l">
              <a:spcBef>
                <a:spcPts val="540"/>
              </a:spcBef>
              <a:spcAft>
                <a:spcPts val="0"/>
              </a:spcAft>
              <a:buSzPts val="1800"/>
              <a:buChar char="4"/>
              <a:defRPr/>
            </a:lvl2pPr>
            <a:lvl3pPr marL="1371600" lvl="2" indent="-342900" algn="l">
              <a:spcBef>
                <a:spcPts val="540"/>
              </a:spcBef>
              <a:spcAft>
                <a:spcPts val="0"/>
              </a:spcAft>
              <a:buSzPts val="1800"/>
              <a:buChar char="4"/>
              <a:defRPr/>
            </a:lvl3pPr>
            <a:lvl4pPr marL="1828800" lvl="3" indent="-342900" algn="l">
              <a:spcBef>
                <a:spcPts val="540"/>
              </a:spcBef>
              <a:spcAft>
                <a:spcPts val="0"/>
              </a:spcAft>
              <a:buSzPts val="1800"/>
              <a:buChar char=""/>
              <a:defRPr/>
            </a:lvl4pPr>
            <a:lvl5pPr marL="2286000" lvl="4" indent="-342900" algn="l">
              <a:spcBef>
                <a:spcPts val="540"/>
              </a:spcBef>
              <a:spcAft>
                <a:spcPts val="0"/>
              </a:spcAft>
              <a:buSzPts val="1800"/>
              <a:buChar char=""/>
              <a:defRPr/>
            </a:lvl5pPr>
            <a:lvl6pPr marL="2743200" lvl="5" indent="-342900" algn="l">
              <a:spcBef>
                <a:spcPts val="540"/>
              </a:spcBef>
              <a:spcAft>
                <a:spcPts val="0"/>
              </a:spcAft>
              <a:buSzPts val="1800"/>
              <a:buChar char=""/>
              <a:defRPr/>
            </a:lvl6pPr>
            <a:lvl7pPr marL="3200400" lvl="6" indent="-342900" algn="l">
              <a:spcBef>
                <a:spcPts val="540"/>
              </a:spcBef>
              <a:spcAft>
                <a:spcPts val="0"/>
              </a:spcAft>
              <a:buSzPts val="1800"/>
              <a:buChar char=""/>
              <a:defRPr/>
            </a:lvl7pPr>
            <a:lvl8pPr marL="3657600" lvl="7" indent="-342900" algn="l">
              <a:spcBef>
                <a:spcPts val="540"/>
              </a:spcBef>
              <a:spcAft>
                <a:spcPts val="0"/>
              </a:spcAft>
              <a:buSzPts val="1800"/>
              <a:buChar char=""/>
              <a:defRPr/>
            </a:lvl8pPr>
            <a:lvl9pPr marL="4114800" lvl="8" indent="-342900" algn="l">
              <a:spcBef>
                <a:spcPts val="540"/>
              </a:spcBef>
              <a:spcAft>
                <a:spcPts val="0"/>
              </a:spcAft>
              <a:buSzPts val="1800"/>
              <a:buChar char=""/>
              <a:defRPr/>
            </a:lvl9pPr>
          </a:lstStyle>
          <a:p>
            <a:endParaRPr/>
          </a:p>
        </p:txBody>
      </p:sp>
      <p:sp>
        <p:nvSpPr>
          <p:cNvPr id="344" name="Google Shape;344;p59"/>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5" name="Google Shape;345;p59"/>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6" name="Google Shape;346;p59"/>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47"/>
        <p:cNvGrpSpPr/>
        <p:nvPr/>
      </p:nvGrpSpPr>
      <p:grpSpPr>
        <a:xfrm>
          <a:off x="0" y="0"/>
          <a:ext cx="0" cy="0"/>
          <a:chOff x="0" y="0"/>
          <a:chExt cx="0" cy="0"/>
        </a:xfrm>
      </p:grpSpPr>
      <p:sp>
        <p:nvSpPr>
          <p:cNvPr id="348" name="Google Shape;348;p60"/>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9" name="Google Shape;349;p60"/>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720"/>
              </a:spcBef>
              <a:spcAft>
                <a:spcPts val="0"/>
              </a:spcAft>
              <a:buSzPts val="2400"/>
              <a:buNone/>
              <a:defRPr/>
            </a:lvl1pPr>
            <a:lvl2pPr lvl="1" algn="ctr">
              <a:spcBef>
                <a:spcPts val="720"/>
              </a:spcBef>
              <a:spcAft>
                <a:spcPts val="0"/>
              </a:spcAft>
              <a:buSzPts val="2400"/>
              <a:buNone/>
              <a:defRPr/>
            </a:lvl2pPr>
            <a:lvl3pPr lvl="2" algn="ctr">
              <a:spcBef>
                <a:spcPts val="600"/>
              </a:spcBef>
              <a:spcAft>
                <a:spcPts val="0"/>
              </a:spcAft>
              <a:buSzPts val="2000"/>
              <a:buNone/>
              <a:defRPr/>
            </a:lvl3pPr>
            <a:lvl4pPr lvl="3" algn="ctr">
              <a:spcBef>
                <a:spcPts val="420"/>
              </a:spcBef>
              <a:spcAft>
                <a:spcPts val="0"/>
              </a:spcAft>
              <a:buSzPts val="1400"/>
              <a:buNone/>
              <a:defRPr/>
            </a:lvl4pPr>
            <a:lvl5pPr lvl="4" algn="ctr">
              <a:spcBef>
                <a:spcPts val="420"/>
              </a:spcBef>
              <a:spcAft>
                <a:spcPts val="0"/>
              </a:spcAft>
              <a:buSzPts val="1400"/>
              <a:buNone/>
              <a:defRPr/>
            </a:lvl5pPr>
            <a:lvl6pPr lvl="5" algn="ctr">
              <a:spcBef>
                <a:spcPts val="420"/>
              </a:spcBef>
              <a:spcAft>
                <a:spcPts val="0"/>
              </a:spcAft>
              <a:buSzPts val="1400"/>
              <a:buNone/>
              <a:defRPr/>
            </a:lvl6pPr>
            <a:lvl7pPr lvl="6" algn="ctr">
              <a:spcBef>
                <a:spcPts val="420"/>
              </a:spcBef>
              <a:spcAft>
                <a:spcPts val="0"/>
              </a:spcAft>
              <a:buSzPts val="1400"/>
              <a:buNone/>
              <a:defRPr/>
            </a:lvl7pPr>
            <a:lvl8pPr lvl="7" algn="ctr">
              <a:spcBef>
                <a:spcPts val="420"/>
              </a:spcBef>
              <a:spcAft>
                <a:spcPts val="0"/>
              </a:spcAft>
              <a:buSzPts val="1400"/>
              <a:buNone/>
              <a:defRPr/>
            </a:lvl8pPr>
            <a:lvl9pPr lvl="8" algn="ctr">
              <a:spcBef>
                <a:spcPts val="420"/>
              </a:spcBef>
              <a:spcAft>
                <a:spcPts val="0"/>
              </a:spcAft>
              <a:buSzPts val="1400"/>
              <a:buNone/>
              <a:defRPr/>
            </a:lvl9pPr>
          </a:lstStyle>
          <a:p>
            <a:endParaRPr/>
          </a:p>
        </p:txBody>
      </p:sp>
      <p:sp>
        <p:nvSpPr>
          <p:cNvPr id="350" name="Google Shape;350;p60"/>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1" name="Google Shape;351;p60"/>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2" name="Google Shape;352;p60"/>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Только заголовок"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457200" y="274637"/>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Сравнение" type="twoTxTwoObj">
  <p:cSld name="TWO_OBJECTS_WITH_TEX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457200" y="274637"/>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53" name="Google Shape;53;p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4" name="Google Shape;54;p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55" name="Google Shape;55;p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6" name="Google Shape;56;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Два объекта" type="twoObj">
  <p:cSld name="TWO_OBJECTS">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457200" y="274637"/>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62" name="Google Shape;62;p9"/>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63" name="Google Shape;63;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Заголовок раздела" type="secHead">
  <p:cSld name="SECTION_HEADER">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69" name="Google Shape;69;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7"/>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600200"/>
            <a:ext cx="8229600" cy="4525962"/>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Google Shape;85;p13"/>
          <p:cNvSpPr txBox="1"/>
          <p:nvPr/>
        </p:nvSpPr>
        <p:spPr>
          <a:xfrm>
            <a:off x="0" y="0"/>
            <a:ext cx="9144000" cy="93662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86" name="Google Shape;86;p13"/>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7" name="Google Shape;87;p13"/>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sz="1400">
              <a:solidFill>
                <a:srgbClr val="000000"/>
              </a:solidFill>
            </a:endParaRPr>
          </a:p>
        </p:txBody>
      </p:sp>
      <p:sp>
        <p:nvSpPr>
          <p:cNvPr id="89" name="Google Shape;89;p13"/>
          <p:cNvSpPr txBox="1">
            <a:spLocks noGrp="1"/>
          </p:cNvSpPr>
          <p:nvPr>
            <p:ph type="body" idx="1"/>
          </p:nvPr>
        </p:nvSpPr>
        <p:spPr>
          <a:xfrm>
            <a:off x="220662" y="1895475"/>
            <a:ext cx="8694737" cy="4673600"/>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720"/>
              </a:spcBef>
              <a:spcAft>
                <a:spcPts val="0"/>
              </a:spcAft>
              <a:buClr>
                <a:schemeClr val="accent1"/>
              </a:buClr>
              <a:buSzPts val="2400"/>
              <a:buFont typeface="Arimo"/>
              <a:buChar char="4"/>
              <a:defRPr sz="2400" b="0" i="0" u="none" strike="noStrike" cap="none">
                <a:solidFill>
                  <a:srgbClr val="404040"/>
                </a:solidFill>
                <a:latin typeface="Arial"/>
                <a:ea typeface="Arial"/>
                <a:cs typeface="Arial"/>
                <a:sym typeface="Arial"/>
              </a:defRPr>
            </a:lvl1pPr>
            <a:lvl2pPr marL="914400" marR="0" lvl="1" indent="-381000" algn="l" rtl="0">
              <a:spcBef>
                <a:spcPts val="720"/>
              </a:spcBef>
              <a:spcAft>
                <a:spcPts val="0"/>
              </a:spcAft>
              <a:buClr>
                <a:schemeClr val="accent1"/>
              </a:buClr>
              <a:buSzPts val="2400"/>
              <a:buFont typeface="Arimo"/>
              <a:buChar char="4"/>
              <a:defRPr sz="2400" b="0" i="0" u="none" strike="noStrike" cap="none">
                <a:solidFill>
                  <a:srgbClr val="404040"/>
                </a:solidFill>
                <a:latin typeface="Arial"/>
                <a:ea typeface="Arial"/>
                <a:cs typeface="Arial"/>
                <a:sym typeface="Arial"/>
              </a:defRPr>
            </a:lvl2pPr>
            <a:lvl3pPr marL="1371600" marR="0" lvl="2" indent="-355600" algn="l" rtl="0">
              <a:spcBef>
                <a:spcPts val="600"/>
              </a:spcBef>
              <a:spcAft>
                <a:spcPts val="0"/>
              </a:spcAft>
              <a:buClr>
                <a:schemeClr val="accent1"/>
              </a:buClr>
              <a:buSzPts val="2000"/>
              <a:buFont typeface="Arimo"/>
              <a:buChar char="4"/>
              <a:defRPr sz="2000" b="0" i="0" u="none" strike="noStrike" cap="none">
                <a:solidFill>
                  <a:srgbClr val="404040"/>
                </a:solidFill>
                <a:latin typeface="Arial"/>
                <a:ea typeface="Arial"/>
                <a:cs typeface="Arial"/>
                <a:sym typeface="Arial"/>
              </a:defRPr>
            </a:lvl3pPr>
            <a:lvl4pPr marL="1828800" marR="0" lvl="3"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4pPr>
            <a:lvl5pPr marL="2286000" marR="0" lvl="4"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5pPr>
            <a:lvl6pPr marL="2743200" marR="0" lvl="5"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6pPr>
            <a:lvl7pPr marL="3200400" marR="0" lvl="6"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7pPr>
            <a:lvl8pPr marL="3657600" marR="0" lvl="7"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8pPr>
            <a:lvl9pPr marL="4114800" marR="0" lvl="8"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9pPr>
          </a:lstStyle>
          <a:p>
            <a:endParaRPr/>
          </a:p>
        </p:txBody>
      </p:sp>
      <p:sp>
        <p:nvSpPr>
          <p:cNvPr id="90" name="Google Shape;90;p13"/>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3200" b="1" i="0" u="none" strike="noStrike" cap="none">
                <a:solidFill>
                  <a:srgbClr val="404040"/>
                </a:solidFill>
                <a:latin typeface="Arial"/>
                <a:ea typeface="Arial"/>
                <a:cs typeface="Arial"/>
                <a:sym typeface="Arial"/>
              </a:defRPr>
            </a:lvl1pPr>
            <a:lvl2pPr marR="0" lvl="1" algn="l" rtl="0">
              <a:spcBef>
                <a:spcPts val="0"/>
              </a:spcBef>
              <a:spcAft>
                <a:spcPts val="0"/>
              </a:spcAft>
              <a:buSzPts val="1400"/>
              <a:buNone/>
              <a:defRPr sz="3200" b="1" i="0" u="none" strike="noStrike" cap="none">
                <a:solidFill>
                  <a:srgbClr val="404040"/>
                </a:solidFill>
                <a:latin typeface="Arial"/>
                <a:ea typeface="Arial"/>
                <a:cs typeface="Arial"/>
                <a:sym typeface="Arial"/>
              </a:defRPr>
            </a:lvl2pPr>
            <a:lvl3pPr marR="0" lvl="2" algn="l" rtl="0">
              <a:spcBef>
                <a:spcPts val="0"/>
              </a:spcBef>
              <a:spcAft>
                <a:spcPts val="0"/>
              </a:spcAft>
              <a:buSzPts val="1400"/>
              <a:buNone/>
              <a:defRPr sz="3200" b="1" i="0" u="none" strike="noStrike" cap="none">
                <a:solidFill>
                  <a:srgbClr val="404040"/>
                </a:solidFill>
                <a:latin typeface="Arial"/>
                <a:ea typeface="Arial"/>
                <a:cs typeface="Arial"/>
                <a:sym typeface="Arial"/>
              </a:defRPr>
            </a:lvl3pPr>
            <a:lvl4pPr marR="0" lvl="3" algn="l" rtl="0">
              <a:spcBef>
                <a:spcPts val="0"/>
              </a:spcBef>
              <a:spcAft>
                <a:spcPts val="0"/>
              </a:spcAft>
              <a:buSzPts val="1400"/>
              <a:buNone/>
              <a:defRPr sz="3200" b="1" i="0" u="none" strike="noStrike" cap="none">
                <a:solidFill>
                  <a:srgbClr val="404040"/>
                </a:solidFill>
                <a:latin typeface="Arial"/>
                <a:ea typeface="Arial"/>
                <a:cs typeface="Arial"/>
                <a:sym typeface="Arial"/>
              </a:defRPr>
            </a:lvl4pPr>
            <a:lvl5pPr marR="0" lvl="4" algn="l" rtl="0">
              <a:spcBef>
                <a:spcPts val="0"/>
              </a:spcBef>
              <a:spcAft>
                <a:spcPts val="0"/>
              </a:spcAft>
              <a:buSzPts val="1400"/>
              <a:buNone/>
              <a:defRPr sz="3200" b="1" i="0" u="none" strike="noStrike" cap="none">
                <a:solidFill>
                  <a:srgbClr val="404040"/>
                </a:solidFill>
                <a:latin typeface="Arial"/>
                <a:ea typeface="Arial"/>
                <a:cs typeface="Arial"/>
                <a:sym typeface="Arial"/>
              </a:defRPr>
            </a:lvl5pPr>
            <a:lvl6pPr marR="0" lvl="5" algn="l" rtl="0">
              <a:spcBef>
                <a:spcPts val="0"/>
              </a:spcBef>
              <a:spcAft>
                <a:spcPts val="0"/>
              </a:spcAft>
              <a:buSzPts val="1400"/>
              <a:buNone/>
              <a:defRPr sz="3200" b="1" i="0" u="none" strike="noStrike" cap="none">
                <a:solidFill>
                  <a:srgbClr val="404040"/>
                </a:solidFill>
                <a:latin typeface="Arial"/>
                <a:ea typeface="Arial"/>
                <a:cs typeface="Arial"/>
                <a:sym typeface="Arial"/>
              </a:defRPr>
            </a:lvl6pPr>
            <a:lvl7pPr marR="0" lvl="6" algn="l" rtl="0">
              <a:spcBef>
                <a:spcPts val="0"/>
              </a:spcBef>
              <a:spcAft>
                <a:spcPts val="0"/>
              </a:spcAft>
              <a:buSzPts val="1400"/>
              <a:buNone/>
              <a:defRPr sz="3200" b="1" i="0" u="none" strike="noStrike" cap="none">
                <a:solidFill>
                  <a:srgbClr val="404040"/>
                </a:solidFill>
                <a:latin typeface="Arial"/>
                <a:ea typeface="Arial"/>
                <a:cs typeface="Arial"/>
                <a:sym typeface="Arial"/>
              </a:defRPr>
            </a:lvl7pPr>
            <a:lvl8pPr marR="0" lvl="7" algn="l" rtl="0">
              <a:spcBef>
                <a:spcPts val="0"/>
              </a:spcBef>
              <a:spcAft>
                <a:spcPts val="0"/>
              </a:spcAft>
              <a:buSzPts val="1400"/>
              <a:buNone/>
              <a:defRPr sz="3200" b="1" i="0" u="none" strike="noStrike" cap="none">
                <a:solidFill>
                  <a:srgbClr val="404040"/>
                </a:solidFill>
                <a:latin typeface="Arial"/>
                <a:ea typeface="Arial"/>
                <a:cs typeface="Arial"/>
                <a:sym typeface="Arial"/>
              </a:defRPr>
            </a:lvl8pPr>
            <a:lvl9pPr marR="0" lvl="8" algn="l" rtl="0">
              <a:spcBef>
                <a:spcPts val="0"/>
              </a:spcBef>
              <a:spcAft>
                <a:spcPts val="0"/>
              </a:spcAft>
              <a:buSzPts val="1400"/>
              <a:buNone/>
              <a:defRPr sz="3200" b="1" i="0" u="none" strike="noStrike" cap="none">
                <a:solidFill>
                  <a:srgbClr val="40404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0"/>
        <p:cNvGrpSpPr/>
        <p:nvPr/>
      </p:nvGrpSpPr>
      <p:grpSpPr>
        <a:xfrm>
          <a:off x="0" y="0"/>
          <a:ext cx="0" cy="0"/>
          <a:chOff x="0" y="0"/>
          <a:chExt cx="0" cy="0"/>
        </a:xfrm>
      </p:grpSpPr>
      <p:sp>
        <p:nvSpPr>
          <p:cNvPr id="161" name="Google Shape;161;p25"/>
          <p:cNvSpPr txBox="1">
            <a:spLocks noGrp="1"/>
          </p:cNvSpPr>
          <p:nvPr>
            <p:ph type="title"/>
          </p:nvPr>
        </p:nvSpPr>
        <p:spPr>
          <a:xfrm>
            <a:off x="1817687" y="2217737"/>
            <a:ext cx="5945187" cy="216217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2400" b="0" i="0" u="none" strike="noStrike" cap="none">
                <a:solidFill>
                  <a:srgbClr val="404040"/>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rgbClr val="404040"/>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rgbClr val="404040"/>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rgbClr val="404040"/>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rgbClr val="404040"/>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rgbClr val="404040"/>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rgbClr val="404040"/>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rgbClr val="404040"/>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rgbClr val="404040"/>
                </a:solidFill>
                <a:latin typeface="Arial"/>
                <a:ea typeface="Arial"/>
                <a:cs typeface="Arial"/>
                <a:sym typeface="Arial"/>
              </a:defRPr>
            </a:lvl9pPr>
          </a:lstStyle>
          <a:p>
            <a:endParaRPr/>
          </a:p>
        </p:txBody>
      </p:sp>
      <p:sp>
        <p:nvSpPr>
          <p:cNvPr id="162" name="Google Shape;162;p25"/>
          <p:cNvSpPr/>
          <p:nvPr/>
        </p:nvSpPr>
        <p:spPr>
          <a:xfrm>
            <a:off x="325437" y="1357312"/>
            <a:ext cx="1181100" cy="1090612"/>
          </a:xfrm>
          <a:custGeom>
            <a:avLst/>
            <a:gdLst/>
            <a:ahLst/>
            <a:cxnLst/>
            <a:rect l="l" t="t" r="r" b="b"/>
            <a:pathLst>
              <a:path w="808" h="746" extrusionOk="0">
                <a:moveTo>
                  <a:pt x="300" y="422"/>
                </a:moveTo>
                <a:lnTo>
                  <a:pt x="300" y="746"/>
                </a:lnTo>
                <a:lnTo>
                  <a:pt x="0" y="746"/>
                </a:lnTo>
                <a:lnTo>
                  <a:pt x="0" y="490"/>
                </a:lnTo>
                <a:lnTo>
                  <a:pt x="0" y="440"/>
                </a:lnTo>
                <a:lnTo>
                  <a:pt x="2" y="392"/>
                </a:lnTo>
                <a:lnTo>
                  <a:pt x="6" y="350"/>
                </a:lnTo>
                <a:lnTo>
                  <a:pt x="12" y="310"/>
                </a:lnTo>
                <a:lnTo>
                  <a:pt x="20" y="274"/>
                </a:lnTo>
                <a:lnTo>
                  <a:pt x="28" y="242"/>
                </a:lnTo>
                <a:lnTo>
                  <a:pt x="38" y="212"/>
                </a:lnTo>
                <a:lnTo>
                  <a:pt x="50" y="188"/>
                </a:lnTo>
                <a:lnTo>
                  <a:pt x="66" y="158"/>
                </a:lnTo>
                <a:lnTo>
                  <a:pt x="86" y="130"/>
                </a:lnTo>
                <a:lnTo>
                  <a:pt x="110" y="104"/>
                </a:lnTo>
                <a:lnTo>
                  <a:pt x="134" y="78"/>
                </a:lnTo>
                <a:lnTo>
                  <a:pt x="160" y="56"/>
                </a:lnTo>
                <a:lnTo>
                  <a:pt x="190" y="36"/>
                </a:lnTo>
                <a:lnTo>
                  <a:pt x="222" y="16"/>
                </a:lnTo>
                <a:lnTo>
                  <a:pt x="256" y="0"/>
                </a:lnTo>
                <a:lnTo>
                  <a:pt x="324" y="108"/>
                </a:lnTo>
                <a:lnTo>
                  <a:pt x="304" y="118"/>
                </a:lnTo>
                <a:lnTo>
                  <a:pt x="284" y="128"/>
                </a:lnTo>
                <a:lnTo>
                  <a:pt x="266" y="140"/>
                </a:lnTo>
                <a:lnTo>
                  <a:pt x="250" y="154"/>
                </a:lnTo>
                <a:lnTo>
                  <a:pt x="236" y="166"/>
                </a:lnTo>
                <a:lnTo>
                  <a:pt x="222" y="182"/>
                </a:lnTo>
                <a:lnTo>
                  <a:pt x="210" y="198"/>
                </a:lnTo>
                <a:lnTo>
                  <a:pt x="198" y="216"/>
                </a:lnTo>
                <a:lnTo>
                  <a:pt x="190" y="234"/>
                </a:lnTo>
                <a:lnTo>
                  <a:pt x="180" y="254"/>
                </a:lnTo>
                <a:lnTo>
                  <a:pt x="174" y="278"/>
                </a:lnTo>
                <a:lnTo>
                  <a:pt x="168" y="302"/>
                </a:lnTo>
                <a:lnTo>
                  <a:pt x="162" y="328"/>
                </a:lnTo>
                <a:lnTo>
                  <a:pt x="158" y="358"/>
                </a:lnTo>
                <a:lnTo>
                  <a:pt x="156" y="388"/>
                </a:lnTo>
                <a:lnTo>
                  <a:pt x="154" y="422"/>
                </a:lnTo>
                <a:lnTo>
                  <a:pt x="300" y="422"/>
                </a:lnTo>
                <a:close/>
                <a:moveTo>
                  <a:pt x="782" y="422"/>
                </a:moveTo>
                <a:lnTo>
                  <a:pt x="782" y="746"/>
                </a:lnTo>
                <a:lnTo>
                  <a:pt x="482" y="746"/>
                </a:lnTo>
                <a:lnTo>
                  <a:pt x="482" y="490"/>
                </a:lnTo>
                <a:lnTo>
                  <a:pt x="482" y="440"/>
                </a:lnTo>
                <a:lnTo>
                  <a:pt x="486" y="392"/>
                </a:lnTo>
                <a:lnTo>
                  <a:pt x="488" y="350"/>
                </a:lnTo>
                <a:lnTo>
                  <a:pt x="494" y="310"/>
                </a:lnTo>
                <a:lnTo>
                  <a:pt x="502" y="274"/>
                </a:lnTo>
                <a:lnTo>
                  <a:pt x="510" y="242"/>
                </a:lnTo>
                <a:lnTo>
                  <a:pt x="520" y="212"/>
                </a:lnTo>
                <a:lnTo>
                  <a:pt x="532" y="188"/>
                </a:lnTo>
                <a:lnTo>
                  <a:pt x="550" y="158"/>
                </a:lnTo>
                <a:lnTo>
                  <a:pt x="570" y="130"/>
                </a:lnTo>
                <a:lnTo>
                  <a:pt x="592" y="104"/>
                </a:lnTo>
                <a:lnTo>
                  <a:pt x="616" y="78"/>
                </a:lnTo>
                <a:lnTo>
                  <a:pt x="644" y="56"/>
                </a:lnTo>
                <a:lnTo>
                  <a:pt x="672" y="36"/>
                </a:lnTo>
                <a:lnTo>
                  <a:pt x="704" y="16"/>
                </a:lnTo>
                <a:lnTo>
                  <a:pt x="738" y="0"/>
                </a:lnTo>
                <a:lnTo>
                  <a:pt x="808" y="108"/>
                </a:lnTo>
                <a:lnTo>
                  <a:pt x="786" y="118"/>
                </a:lnTo>
                <a:lnTo>
                  <a:pt x="768" y="128"/>
                </a:lnTo>
                <a:lnTo>
                  <a:pt x="750" y="140"/>
                </a:lnTo>
                <a:lnTo>
                  <a:pt x="732" y="154"/>
                </a:lnTo>
                <a:lnTo>
                  <a:pt x="718" y="166"/>
                </a:lnTo>
                <a:lnTo>
                  <a:pt x="704" y="182"/>
                </a:lnTo>
                <a:lnTo>
                  <a:pt x="692" y="198"/>
                </a:lnTo>
                <a:lnTo>
                  <a:pt x="682" y="216"/>
                </a:lnTo>
                <a:lnTo>
                  <a:pt x="672" y="234"/>
                </a:lnTo>
                <a:lnTo>
                  <a:pt x="664" y="254"/>
                </a:lnTo>
                <a:lnTo>
                  <a:pt x="656" y="278"/>
                </a:lnTo>
                <a:lnTo>
                  <a:pt x="650" y="302"/>
                </a:lnTo>
                <a:lnTo>
                  <a:pt x="644" y="328"/>
                </a:lnTo>
                <a:lnTo>
                  <a:pt x="640" y="358"/>
                </a:lnTo>
                <a:lnTo>
                  <a:pt x="638" y="388"/>
                </a:lnTo>
                <a:lnTo>
                  <a:pt x="636" y="422"/>
                </a:lnTo>
                <a:lnTo>
                  <a:pt x="782" y="422"/>
                </a:lnTo>
                <a:close/>
              </a:path>
            </a:pathLst>
          </a:custGeom>
          <a:solidFill>
            <a:schemeClr val="accent2">
              <a:alpha val="1647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63" name="Google Shape;163;p25"/>
          <p:cNvSpPr/>
          <p:nvPr/>
        </p:nvSpPr>
        <p:spPr>
          <a:xfrm>
            <a:off x="7580312" y="4379912"/>
            <a:ext cx="1181100" cy="1090612"/>
          </a:xfrm>
          <a:custGeom>
            <a:avLst/>
            <a:gdLst/>
            <a:ahLst/>
            <a:cxnLst/>
            <a:rect l="l" t="t" r="r" b="b"/>
            <a:pathLst>
              <a:path w="808" h="746" extrusionOk="0">
                <a:moveTo>
                  <a:pt x="24" y="324"/>
                </a:moveTo>
                <a:lnTo>
                  <a:pt x="24" y="0"/>
                </a:lnTo>
                <a:lnTo>
                  <a:pt x="326" y="0"/>
                </a:lnTo>
                <a:lnTo>
                  <a:pt x="326" y="256"/>
                </a:lnTo>
                <a:lnTo>
                  <a:pt x="324" y="306"/>
                </a:lnTo>
                <a:lnTo>
                  <a:pt x="322" y="352"/>
                </a:lnTo>
                <a:lnTo>
                  <a:pt x="318" y="396"/>
                </a:lnTo>
                <a:lnTo>
                  <a:pt x="312" y="436"/>
                </a:lnTo>
                <a:lnTo>
                  <a:pt x="306" y="470"/>
                </a:lnTo>
                <a:lnTo>
                  <a:pt x="298" y="502"/>
                </a:lnTo>
                <a:lnTo>
                  <a:pt x="288" y="532"/>
                </a:lnTo>
                <a:lnTo>
                  <a:pt x="276" y="556"/>
                </a:lnTo>
                <a:lnTo>
                  <a:pt x="258" y="586"/>
                </a:lnTo>
                <a:lnTo>
                  <a:pt x="238" y="616"/>
                </a:lnTo>
                <a:lnTo>
                  <a:pt x="216" y="642"/>
                </a:lnTo>
                <a:lnTo>
                  <a:pt x="192" y="666"/>
                </a:lnTo>
                <a:lnTo>
                  <a:pt x="164" y="690"/>
                </a:lnTo>
                <a:lnTo>
                  <a:pt x="134" y="710"/>
                </a:lnTo>
                <a:lnTo>
                  <a:pt x="102" y="728"/>
                </a:lnTo>
                <a:lnTo>
                  <a:pt x="68" y="746"/>
                </a:lnTo>
                <a:lnTo>
                  <a:pt x="0" y="636"/>
                </a:lnTo>
                <a:lnTo>
                  <a:pt x="20" y="626"/>
                </a:lnTo>
                <a:lnTo>
                  <a:pt x="40" y="616"/>
                </a:lnTo>
                <a:lnTo>
                  <a:pt x="56" y="604"/>
                </a:lnTo>
                <a:lnTo>
                  <a:pt x="74" y="592"/>
                </a:lnTo>
                <a:lnTo>
                  <a:pt x="88" y="578"/>
                </a:lnTo>
                <a:lnTo>
                  <a:pt x="102" y="562"/>
                </a:lnTo>
                <a:lnTo>
                  <a:pt x="114" y="546"/>
                </a:lnTo>
                <a:lnTo>
                  <a:pt x="126" y="528"/>
                </a:lnTo>
                <a:lnTo>
                  <a:pt x="134" y="508"/>
                </a:lnTo>
                <a:lnTo>
                  <a:pt x="144" y="486"/>
                </a:lnTo>
                <a:lnTo>
                  <a:pt x="150" y="464"/>
                </a:lnTo>
                <a:lnTo>
                  <a:pt x="158" y="440"/>
                </a:lnTo>
                <a:lnTo>
                  <a:pt x="162" y="414"/>
                </a:lnTo>
                <a:lnTo>
                  <a:pt x="166" y="386"/>
                </a:lnTo>
                <a:lnTo>
                  <a:pt x="170" y="356"/>
                </a:lnTo>
                <a:lnTo>
                  <a:pt x="172" y="324"/>
                </a:lnTo>
                <a:lnTo>
                  <a:pt x="24" y="324"/>
                </a:lnTo>
                <a:close/>
                <a:moveTo>
                  <a:pt x="508" y="324"/>
                </a:moveTo>
                <a:lnTo>
                  <a:pt x="508" y="0"/>
                </a:lnTo>
                <a:lnTo>
                  <a:pt x="808" y="0"/>
                </a:lnTo>
                <a:lnTo>
                  <a:pt x="808" y="256"/>
                </a:lnTo>
                <a:lnTo>
                  <a:pt x="806" y="306"/>
                </a:lnTo>
                <a:lnTo>
                  <a:pt x="804" y="352"/>
                </a:lnTo>
                <a:lnTo>
                  <a:pt x="800" y="396"/>
                </a:lnTo>
                <a:lnTo>
                  <a:pt x="796" y="436"/>
                </a:lnTo>
                <a:lnTo>
                  <a:pt x="788" y="470"/>
                </a:lnTo>
                <a:lnTo>
                  <a:pt x="780" y="502"/>
                </a:lnTo>
                <a:lnTo>
                  <a:pt x="770" y="532"/>
                </a:lnTo>
                <a:lnTo>
                  <a:pt x="760" y="556"/>
                </a:lnTo>
                <a:lnTo>
                  <a:pt x="742" y="586"/>
                </a:lnTo>
                <a:lnTo>
                  <a:pt x="720" y="616"/>
                </a:lnTo>
                <a:lnTo>
                  <a:pt x="698" y="642"/>
                </a:lnTo>
                <a:lnTo>
                  <a:pt x="674" y="666"/>
                </a:lnTo>
                <a:lnTo>
                  <a:pt x="646" y="690"/>
                </a:lnTo>
                <a:lnTo>
                  <a:pt x="616" y="710"/>
                </a:lnTo>
                <a:lnTo>
                  <a:pt x="584" y="728"/>
                </a:lnTo>
                <a:lnTo>
                  <a:pt x="550" y="746"/>
                </a:lnTo>
                <a:lnTo>
                  <a:pt x="482" y="636"/>
                </a:lnTo>
                <a:lnTo>
                  <a:pt x="502" y="626"/>
                </a:lnTo>
                <a:lnTo>
                  <a:pt x="522" y="616"/>
                </a:lnTo>
                <a:lnTo>
                  <a:pt x="540" y="604"/>
                </a:lnTo>
                <a:lnTo>
                  <a:pt x="556" y="592"/>
                </a:lnTo>
                <a:lnTo>
                  <a:pt x="570" y="578"/>
                </a:lnTo>
                <a:lnTo>
                  <a:pt x="584" y="562"/>
                </a:lnTo>
                <a:lnTo>
                  <a:pt x="596" y="546"/>
                </a:lnTo>
                <a:lnTo>
                  <a:pt x="608" y="528"/>
                </a:lnTo>
                <a:lnTo>
                  <a:pt x="618" y="508"/>
                </a:lnTo>
                <a:lnTo>
                  <a:pt x="626" y="486"/>
                </a:lnTo>
                <a:lnTo>
                  <a:pt x="634" y="464"/>
                </a:lnTo>
                <a:lnTo>
                  <a:pt x="640" y="440"/>
                </a:lnTo>
                <a:lnTo>
                  <a:pt x="644" y="414"/>
                </a:lnTo>
                <a:lnTo>
                  <a:pt x="648" y="386"/>
                </a:lnTo>
                <a:lnTo>
                  <a:pt x="652" y="356"/>
                </a:lnTo>
                <a:lnTo>
                  <a:pt x="654" y="324"/>
                </a:lnTo>
                <a:lnTo>
                  <a:pt x="508" y="324"/>
                </a:lnTo>
                <a:close/>
              </a:path>
            </a:pathLst>
          </a:custGeom>
          <a:solidFill>
            <a:schemeClr val="accent2">
              <a:alpha val="1647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64" name="Google Shape;164;p25"/>
          <p:cNvSpPr txBox="1"/>
          <p:nvPr/>
        </p:nvSpPr>
        <p:spPr>
          <a:xfrm>
            <a:off x="0" y="0"/>
            <a:ext cx="9144000" cy="93662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1"/>
        <p:cNvGrpSpPr/>
        <p:nvPr/>
      </p:nvGrpSpPr>
      <p:grpSpPr>
        <a:xfrm>
          <a:off x="0" y="0"/>
          <a:ext cx="0" cy="0"/>
          <a:chOff x="0" y="0"/>
          <a:chExt cx="0" cy="0"/>
        </a:xfrm>
      </p:grpSpPr>
      <p:sp>
        <p:nvSpPr>
          <p:cNvPr id="202" name="Google Shape;202;p37"/>
          <p:cNvSpPr txBox="1"/>
          <p:nvPr/>
        </p:nvSpPr>
        <p:spPr>
          <a:xfrm>
            <a:off x="0" y="0"/>
            <a:ext cx="9144000" cy="93662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203" name="Google Shape;203;p37"/>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04" name="Google Shape;204;p37"/>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05" name="Google Shape;205;p37"/>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sz="1400">
              <a:solidFill>
                <a:srgbClr val="000000"/>
              </a:solidFill>
            </a:endParaRPr>
          </a:p>
        </p:txBody>
      </p:sp>
      <p:sp>
        <p:nvSpPr>
          <p:cNvPr id="206" name="Google Shape;206;p37"/>
          <p:cNvSpPr txBox="1">
            <a:spLocks noGrp="1"/>
          </p:cNvSpPr>
          <p:nvPr>
            <p:ph type="body" idx="1"/>
          </p:nvPr>
        </p:nvSpPr>
        <p:spPr>
          <a:xfrm>
            <a:off x="220662" y="1895475"/>
            <a:ext cx="8694737" cy="4673600"/>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720"/>
              </a:spcBef>
              <a:spcAft>
                <a:spcPts val="0"/>
              </a:spcAft>
              <a:buClr>
                <a:schemeClr val="accent1"/>
              </a:buClr>
              <a:buSzPts val="2400"/>
              <a:buFont typeface="Arimo"/>
              <a:buChar char="4"/>
              <a:defRPr sz="2400" b="0" i="0" u="none" strike="noStrike" cap="none">
                <a:solidFill>
                  <a:srgbClr val="404040"/>
                </a:solidFill>
                <a:latin typeface="Arial"/>
                <a:ea typeface="Arial"/>
                <a:cs typeface="Arial"/>
                <a:sym typeface="Arial"/>
              </a:defRPr>
            </a:lvl1pPr>
            <a:lvl2pPr marL="914400" marR="0" lvl="1" indent="-381000" algn="l" rtl="0">
              <a:spcBef>
                <a:spcPts val="720"/>
              </a:spcBef>
              <a:spcAft>
                <a:spcPts val="0"/>
              </a:spcAft>
              <a:buClr>
                <a:schemeClr val="accent1"/>
              </a:buClr>
              <a:buSzPts val="2400"/>
              <a:buFont typeface="Arimo"/>
              <a:buChar char="4"/>
              <a:defRPr sz="2400" b="0" i="0" u="none" strike="noStrike" cap="none">
                <a:solidFill>
                  <a:srgbClr val="404040"/>
                </a:solidFill>
                <a:latin typeface="Arial"/>
                <a:ea typeface="Arial"/>
                <a:cs typeface="Arial"/>
                <a:sym typeface="Arial"/>
              </a:defRPr>
            </a:lvl2pPr>
            <a:lvl3pPr marL="1371600" marR="0" lvl="2" indent="-355600" algn="l" rtl="0">
              <a:spcBef>
                <a:spcPts val="600"/>
              </a:spcBef>
              <a:spcAft>
                <a:spcPts val="0"/>
              </a:spcAft>
              <a:buClr>
                <a:schemeClr val="accent1"/>
              </a:buClr>
              <a:buSzPts val="2000"/>
              <a:buFont typeface="Arimo"/>
              <a:buChar char="4"/>
              <a:defRPr sz="2000" b="0" i="0" u="none" strike="noStrike" cap="none">
                <a:solidFill>
                  <a:srgbClr val="404040"/>
                </a:solidFill>
                <a:latin typeface="Arial"/>
                <a:ea typeface="Arial"/>
                <a:cs typeface="Arial"/>
                <a:sym typeface="Arial"/>
              </a:defRPr>
            </a:lvl3pPr>
            <a:lvl4pPr marL="1828800" marR="0" lvl="3"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4pPr>
            <a:lvl5pPr marL="2286000" marR="0" lvl="4"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5pPr>
            <a:lvl6pPr marL="2743200" marR="0" lvl="5"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6pPr>
            <a:lvl7pPr marL="3200400" marR="0" lvl="6"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7pPr>
            <a:lvl8pPr marL="3657600" marR="0" lvl="7"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8pPr>
            <a:lvl9pPr marL="4114800" marR="0" lvl="8"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9pPr>
          </a:lstStyle>
          <a:p>
            <a:endParaRPr/>
          </a:p>
        </p:txBody>
      </p:sp>
      <p:sp>
        <p:nvSpPr>
          <p:cNvPr id="207" name="Google Shape;207;p37"/>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3200" b="1" i="0" u="none" strike="noStrike" cap="none">
                <a:solidFill>
                  <a:srgbClr val="404040"/>
                </a:solidFill>
                <a:latin typeface="Arial"/>
                <a:ea typeface="Arial"/>
                <a:cs typeface="Arial"/>
                <a:sym typeface="Arial"/>
              </a:defRPr>
            </a:lvl1pPr>
            <a:lvl2pPr marR="0" lvl="1" algn="l" rtl="0">
              <a:spcBef>
                <a:spcPts val="0"/>
              </a:spcBef>
              <a:spcAft>
                <a:spcPts val="0"/>
              </a:spcAft>
              <a:buSzPts val="1400"/>
              <a:buNone/>
              <a:defRPr sz="3200" b="1" i="0" u="none" strike="noStrike" cap="none">
                <a:solidFill>
                  <a:srgbClr val="404040"/>
                </a:solidFill>
                <a:latin typeface="Arial"/>
                <a:ea typeface="Arial"/>
                <a:cs typeface="Arial"/>
                <a:sym typeface="Arial"/>
              </a:defRPr>
            </a:lvl2pPr>
            <a:lvl3pPr marR="0" lvl="2" algn="l" rtl="0">
              <a:spcBef>
                <a:spcPts val="0"/>
              </a:spcBef>
              <a:spcAft>
                <a:spcPts val="0"/>
              </a:spcAft>
              <a:buSzPts val="1400"/>
              <a:buNone/>
              <a:defRPr sz="3200" b="1" i="0" u="none" strike="noStrike" cap="none">
                <a:solidFill>
                  <a:srgbClr val="404040"/>
                </a:solidFill>
                <a:latin typeface="Arial"/>
                <a:ea typeface="Arial"/>
                <a:cs typeface="Arial"/>
                <a:sym typeface="Arial"/>
              </a:defRPr>
            </a:lvl3pPr>
            <a:lvl4pPr marR="0" lvl="3" algn="l" rtl="0">
              <a:spcBef>
                <a:spcPts val="0"/>
              </a:spcBef>
              <a:spcAft>
                <a:spcPts val="0"/>
              </a:spcAft>
              <a:buSzPts val="1400"/>
              <a:buNone/>
              <a:defRPr sz="3200" b="1" i="0" u="none" strike="noStrike" cap="none">
                <a:solidFill>
                  <a:srgbClr val="404040"/>
                </a:solidFill>
                <a:latin typeface="Arial"/>
                <a:ea typeface="Arial"/>
                <a:cs typeface="Arial"/>
                <a:sym typeface="Arial"/>
              </a:defRPr>
            </a:lvl4pPr>
            <a:lvl5pPr marR="0" lvl="4" algn="l" rtl="0">
              <a:spcBef>
                <a:spcPts val="0"/>
              </a:spcBef>
              <a:spcAft>
                <a:spcPts val="0"/>
              </a:spcAft>
              <a:buSzPts val="1400"/>
              <a:buNone/>
              <a:defRPr sz="3200" b="1" i="0" u="none" strike="noStrike" cap="none">
                <a:solidFill>
                  <a:srgbClr val="404040"/>
                </a:solidFill>
                <a:latin typeface="Arial"/>
                <a:ea typeface="Arial"/>
                <a:cs typeface="Arial"/>
                <a:sym typeface="Arial"/>
              </a:defRPr>
            </a:lvl5pPr>
            <a:lvl6pPr marR="0" lvl="5" algn="l" rtl="0">
              <a:spcBef>
                <a:spcPts val="0"/>
              </a:spcBef>
              <a:spcAft>
                <a:spcPts val="0"/>
              </a:spcAft>
              <a:buSzPts val="1400"/>
              <a:buNone/>
              <a:defRPr sz="3200" b="1" i="0" u="none" strike="noStrike" cap="none">
                <a:solidFill>
                  <a:srgbClr val="404040"/>
                </a:solidFill>
                <a:latin typeface="Arial"/>
                <a:ea typeface="Arial"/>
                <a:cs typeface="Arial"/>
                <a:sym typeface="Arial"/>
              </a:defRPr>
            </a:lvl6pPr>
            <a:lvl7pPr marR="0" lvl="6" algn="l" rtl="0">
              <a:spcBef>
                <a:spcPts val="0"/>
              </a:spcBef>
              <a:spcAft>
                <a:spcPts val="0"/>
              </a:spcAft>
              <a:buSzPts val="1400"/>
              <a:buNone/>
              <a:defRPr sz="3200" b="1" i="0" u="none" strike="noStrike" cap="none">
                <a:solidFill>
                  <a:srgbClr val="404040"/>
                </a:solidFill>
                <a:latin typeface="Arial"/>
                <a:ea typeface="Arial"/>
                <a:cs typeface="Arial"/>
                <a:sym typeface="Arial"/>
              </a:defRPr>
            </a:lvl7pPr>
            <a:lvl8pPr marR="0" lvl="7" algn="l" rtl="0">
              <a:spcBef>
                <a:spcPts val="0"/>
              </a:spcBef>
              <a:spcAft>
                <a:spcPts val="0"/>
              </a:spcAft>
              <a:buSzPts val="1400"/>
              <a:buNone/>
              <a:defRPr sz="3200" b="1" i="0" u="none" strike="noStrike" cap="none">
                <a:solidFill>
                  <a:srgbClr val="404040"/>
                </a:solidFill>
                <a:latin typeface="Arial"/>
                <a:ea typeface="Arial"/>
                <a:cs typeface="Arial"/>
                <a:sym typeface="Arial"/>
              </a:defRPr>
            </a:lvl8pPr>
            <a:lvl9pPr marR="0" lvl="8" algn="l" rtl="0">
              <a:spcBef>
                <a:spcPts val="0"/>
              </a:spcBef>
              <a:spcAft>
                <a:spcPts val="0"/>
              </a:spcAft>
              <a:buSzPts val="1400"/>
              <a:buNone/>
              <a:defRPr sz="3200" b="1" i="0" u="none" strike="noStrike" cap="none">
                <a:solidFill>
                  <a:srgbClr val="40404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7"/>
        <p:cNvGrpSpPr/>
        <p:nvPr/>
      </p:nvGrpSpPr>
      <p:grpSpPr>
        <a:xfrm>
          <a:off x="0" y="0"/>
          <a:ext cx="0" cy="0"/>
          <a:chOff x="0" y="0"/>
          <a:chExt cx="0" cy="0"/>
        </a:xfrm>
      </p:grpSpPr>
      <p:sp>
        <p:nvSpPr>
          <p:cNvPr id="278" name="Google Shape;278;p49"/>
          <p:cNvSpPr txBox="1"/>
          <p:nvPr/>
        </p:nvSpPr>
        <p:spPr>
          <a:xfrm>
            <a:off x="0" y="0"/>
            <a:ext cx="9144000" cy="93662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279" name="Google Shape;279;p49"/>
          <p:cNvSpPr txBox="1">
            <a:spLocks noGrp="1"/>
          </p:cNvSpPr>
          <p:nvPr>
            <p:ph type="dt" idx="10"/>
          </p:nvPr>
        </p:nvSpPr>
        <p:spPr>
          <a:xfrm>
            <a:off x="8131175" y="6492875"/>
            <a:ext cx="793750" cy="20955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0" name="Google Shape;280;p49"/>
          <p:cNvSpPr txBox="1">
            <a:spLocks noGrp="1"/>
          </p:cNvSpPr>
          <p:nvPr>
            <p:ph type="ftr" idx="11"/>
          </p:nvPr>
        </p:nvSpPr>
        <p:spPr>
          <a:xfrm>
            <a:off x="1209675" y="6494462"/>
            <a:ext cx="6343650" cy="20955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1" name="Google Shape;281;p49"/>
          <p:cNvSpPr txBox="1">
            <a:spLocks noGrp="1"/>
          </p:cNvSpPr>
          <p:nvPr>
            <p:ph type="sldNum" idx="12"/>
          </p:nvPr>
        </p:nvSpPr>
        <p:spPr>
          <a:xfrm>
            <a:off x="220662" y="6494462"/>
            <a:ext cx="412750" cy="20955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1pPr>
            <a:lvl2pPr marL="0" marR="0" lvl="1"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2pPr>
            <a:lvl3pPr marL="0" marR="0" lvl="2"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3pPr>
            <a:lvl4pPr marL="0" marR="0" lvl="3"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4pPr>
            <a:lvl5pPr marL="0" marR="0" lvl="4"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5pPr>
            <a:lvl6pPr marL="0" marR="0" lvl="5"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6pPr>
            <a:lvl7pPr marL="0" marR="0" lvl="6"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7pPr>
            <a:lvl8pPr marL="0" marR="0" lvl="7"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8pPr>
            <a:lvl9pPr marL="0" marR="0" lvl="8" indent="0" algn="l" rtl="0">
              <a:lnSpc>
                <a:spcPct val="100000"/>
              </a:lnSpc>
              <a:spcBef>
                <a:spcPts val="0"/>
              </a:spcBef>
              <a:spcAft>
                <a:spcPts val="0"/>
              </a:spcAft>
              <a:buClr>
                <a:srgbClr val="404040"/>
              </a:buClr>
              <a:buSzPts val="700"/>
              <a:buFont typeface="Arial"/>
              <a:buNone/>
              <a:defRPr sz="700" b="0" i="0" u="none">
                <a:solidFill>
                  <a:srgbClr val="40404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pPr marL="0" lvl="0" indent="0" algn="l" rtl="0">
                <a:spcBef>
                  <a:spcPts val="0"/>
                </a:spcBef>
                <a:spcAft>
                  <a:spcPts val="0"/>
                </a:spcAft>
                <a:buNone/>
              </a:pPr>
              <a:t>‹#›</a:t>
            </a:fld>
            <a:endParaRPr sz="1400">
              <a:solidFill>
                <a:srgbClr val="000000"/>
              </a:solidFill>
            </a:endParaRPr>
          </a:p>
        </p:txBody>
      </p:sp>
      <p:sp>
        <p:nvSpPr>
          <p:cNvPr id="282" name="Google Shape;282;p49"/>
          <p:cNvSpPr txBox="1">
            <a:spLocks noGrp="1"/>
          </p:cNvSpPr>
          <p:nvPr>
            <p:ph type="body" idx="1"/>
          </p:nvPr>
        </p:nvSpPr>
        <p:spPr>
          <a:xfrm>
            <a:off x="220662" y="1895475"/>
            <a:ext cx="8694737" cy="4673600"/>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720"/>
              </a:spcBef>
              <a:spcAft>
                <a:spcPts val="0"/>
              </a:spcAft>
              <a:buClr>
                <a:schemeClr val="accent1"/>
              </a:buClr>
              <a:buSzPts val="2400"/>
              <a:buFont typeface="Arimo"/>
              <a:buChar char="4"/>
              <a:defRPr sz="2400" b="0" i="0" u="none" strike="noStrike" cap="none">
                <a:solidFill>
                  <a:srgbClr val="404040"/>
                </a:solidFill>
                <a:latin typeface="Arial"/>
                <a:ea typeface="Arial"/>
                <a:cs typeface="Arial"/>
                <a:sym typeface="Arial"/>
              </a:defRPr>
            </a:lvl1pPr>
            <a:lvl2pPr marL="914400" marR="0" lvl="1" indent="-381000" algn="l" rtl="0">
              <a:spcBef>
                <a:spcPts val="720"/>
              </a:spcBef>
              <a:spcAft>
                <a:spcPts val="0"/>
              </a:spcAft>
              <a:buClr>
                <a:schemeClr val="accent1"/>
              </a:buClr>
              <a:buSzPts val="2400"/>
              <a:buFont typeface="Arimo"/>
              <a:buChar char="4"/>
              <a:defRPr sz="2400" b="0" i="0" u="none" strike="noStrike" cap="none">
                <a:solidFill>
                  <a:srgbClr val="404040"/>
                </a:solidFill>
                <a:latin typeface="Arial"/>
                <a:ea typeface="Arial"/>
                <a:cs typeface="Arial"/>
                <a:sym typeface="Arial"/>
              </a:defRPr>
            </a:lvl2pPr>
            <a:lvl3pPr marL="1371600" marR="0" lvl="2" indent="-355600" algn="l" rtl="0">
              <a:spcBef>
                <a:spcPts val="600"/>
              </a:spcBef>
              <a:spcAft>
                <a:spcPts val="0"/>
              </a:spcAft>
              <a:buClr>
                <a:schemeClr val="accent1"/>
              </a:buClr>
              <a:buSzPts val="2000"/>
              <a:buFont typeface="Arimo"/>
              <a:buChar char="4"/>
              <a:defRPr sz="2000" b="0" i="0" u="none" strike="noStrike" cap="none">
                <a:solidFill>
                  <a:srgbClr val="404040"/>
                </a:solidFill>
                <a:latin typeface="Arial"/>
                <a:ea typeface="Arial"/>
                <a:cs typeface="Arial"/>
                <a:sym typeface="Arial"/>
              </a:defRPr>
            </a:lvl3pPr>
            <a:lvl4pPr marL="1828800" marR="0" lvl="3"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4pPr>
            <a:lvl5pPr marL="2286000" marR="0" lvl="4"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5pPr>
            <a:lvl6pPr marL="2743200" marR="0" lvl="5"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6pPr>
            <a:lvl7pPr marL="3200400" marR="0" lvl="6"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7pPr>
            <a:lvl8pPr marL="3657600" marR="0" lvl="7"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8pPr>
            <a:lvl9pPr marL="4114800" marR="0" lvl="8" indent="-317500" algn="l" rtl="0">
              <a:spcBef>
                <a:spcPts val="420"/>
              </a:spcBef>
              <a:spcAft>
                <a:spcPts val="0"/>
              </a:spcAft>
              <a:buClr>
                <a:schemeClr val="accent1"/>
              </a:buClr>
              <a:buSzPts val="1400"/>
              <a:buFont typeface="Arimo"/>
              <a:buChar char=""/>
              <a:defRPr sz="1400" b="0" i="0" u="none" strike="noStrike" cap="none">
                <a:solidFill>
                  <a:schemeClr val="dk1"/>
                </a:solidFill>
                <a:latin typeface="Arial"/>
                <a:ea typeface="Arial"/>
                <a:cs typeface="Arial"/>
                <a:sym typeface="Arial"/>
              </a:defRPr>
            </a:lvl9pPr>
          </a:lstStyle>
          <a:p>
            <a:endParaRPr/>
          </a:p>
        </p:txBody>
      </p:sp>
      <p:sp>
        <p:nvSpPr>
          <p:cNvPr id="283" name="Google Shape;283;p49"/>
          <p:cNvSpPr txBox="1">
            <a:spLocks noGrp="1"/>
          </p:cNvSpPr>
          <p:nvPr>
            <p:ph type="title"/>
          </p:nvPr>
        </p:nvSpPr>
        <p:spPr>
          <a:xfrm>
            <a:off x="214312" y="941387"/>
            <a:ext cx="8710612" cy="779462"/>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3200" b="1" i="0" u="none" strike="noStrike" cap="none">
                <a:solidFill>
                  <a:srgbClr val="404040"/>
                </a:solidFill>
                <a:latin typeface="Arial"/>
                <a:ea typeface="Arial"/>
                <a:cs typeface="Arial"/>
                <a:sym typeface="Arial"/>
              </a:defRPr>
            </a:lvl1pPr>
            <a:lvl2pPr marR="0" lvl="1" algn="l" rtl="0">
              <a:spcBef>
                <a:spcPts val="0"/>
              </a:spcBef>
              <a:spcAft>
                <a:spcPts val="0"/>
              </a:spcAft>
              <a:buSzPts val="1400"/>
              <a:buNone/>
              <a:defRPr sz="3200" b="1" i="0" u="none" strike="noStrike" cap="none">
                <a:solidFill>
                  <a:srgbClr val="404040"/>
                </a:solidFill>
                <a:latin typeface="Arial"/>
                <a:ea typeface="Arial"/>
                <a:cs typeface="Arial"/>
                <a:sym typeface="Arial"/>
              </a:defRPr>
            </a:lvl2pPr>
            <a:lvl3pPr marR="0" lvl="2" algn="l" rtl="0">
              <a:spcBef>
                <a:spcPts val="0"/>
              </a:spcBef>
              <a:spcAft>
                <a:spcPts val="0"/>
              </a:spcAft>
              <a:buSzPts val="1400"/>
              <a:buNone/>
              <a:defRPr sz="3200" b="1" i="0" u="none" strike="noStrike" cap="none">
                <a:solidFill>
                  <a:srgbClr val="404040"/>
                </a:solidFill>
                <a:latin typeface="Arial"/>
                <a:ea typeface="Arial"/>
                <a:cs typeface="Arial"/>
                <a:sym typeface="Arial"/>
              </a:defRPr>
            </a:lvl3pPr>
            <a:lvl4pPr marR="0" lvl="3" algn="l" rtl="0">
              <a:spcBef>
                <a:spcPts val="0"/>
              </a:spcBef>
              <a:spcAft>
                <a:spcPts val="0"/>
              </a:spcAft>
              <a:buSzPts val="1400"/>
              <a:buNone/>
              <a:defRPr sz="3200" b="1" i="0" u="none" strike="noStrike" cap="none">
                <a:solidFill>
                  <a:srgbClr val="404040"/>
                </a:solidFill>
                <a:latin typeface="Arial"/>
                <a:ea typeface="Arial"/>
                <a:cs typeface="Arial"/>
                <a:sym typeface="Arial"/>
              </a:defRPr>
            </a:lvl4pPr>
            <a:lvl5pPr marR="0" lvl="4" algn="l" rtl="0">
              <a:spcBef>
                <a:spcPts val="0"/>
              </a:spcBef>
              <a:spcAft>
                <a:spcPts val="0"/>
              </a:spcAft>
              <a:buSzPts val="1400"/>
              <a:buNone/>
              <a:defRPr sz="3200" b="1" i="0" u="none" strike="noStrike" cap="none">
                <a:solidFill>
                  <a:srgbClr val="404040"/>
                </a:solidFill>
                <a:latin typeface="Arial"/>
                <a:ea typeface="Arial"/>
                <a:cs typeface="Arial"/>
                <a:sym typeface="Arial"/>
              </a:defRPr>
            </a:lvl5pPr>
            <a:lvl6pPr marR="0" lvl="5" algn="l" rtl="0">
              <a:spcBef>
                <a:spcPts val="0"/>
              </a:spcBef>
              <a:spcAft>
                <a:spcPts val="0"/>
              </a:spcAft>
              <a:buSzPts val="1400"/>
              <a:buNone/>
              <a:defRPr sz="3200" b="1" i="0" u="none" strike="noStrike" cap="none">
                <a:solidFill>
                  <a:srgbClr val="404040"/>
                </a:solidFill>
                <a:latin typeface="Arial"/>
                <a:ea typeface="Arial"/>
                <a:cs typeface="Arial"/>
                <a:sym typeface="Arial"/>
              </a:defRPr>
            </a:lvl6pPr>
            <a:lvl7pPr marR="0" lvl="6" algn="l" rtl="0">
              <a:spcBef>
                <a:spcPts val="0"/>
              </a:spcBef>
              <a:spcAft>
                <a:spcPts val="0"/>
              </a:spcAft>
              <a:buSzPts val="1400"/>
              <a:buNone/>
              <a:defRPr sz="3200" b="1" i="0" u="none" strike="noStrike" cap="none">
                <a:solidFill>
                  <a:srgbClr val="404040"/>
                </a:solidFill>
                <a:latin typeface="Arial"/>
                <a:ea typeface="Arial"/>
                <a:cs typeface="Arial"/>
                <a:sym typeface="Arial"/>
              </a:defRPr>
            </a:lvl7pPr>
            <a:lvl8pPr marR="0" lvl="7" algn="l" rtl="0">
              <a:spcBef>
                <a:spcPts val="0"/>
              </a:spcBef>
              <a:spcAft>
                <a:spcPts val="0"/>
              </a:spcAft>
              <a:buSzPts val="1400"/>
              <a:buNone/>
              <a:defRPr sz="3200" b="1" i="0" u="none" strike="noStrike" cap="none">
                <a:solidFill>
                  <a:srgbClr val="404040"/>
                </a:solidFill>
                <a:latin typeface="Arial"/>
                <a:ea typeface="Arial"/>
                <a:cs typeface="Arial"/>
                <a:sym typeface="Arial"/>
              </a:defRPr>
            </a:lvl8pPr>
            <a:lvl9pPr marR="0" lvl="8" algn="l" rtl="0">
              <a:spcBef>
                <a:spcPts val="0"/>
              </a:spcBef>
              <a:spcAft>
                <a:spcPts val="0"/>
              </a:spcAft>
              <a:buSzPts val="1400"/>
              <a:buNone/>
              <a:defRPr sz="3200" b="1" i="0" u="none" strike="noStrike" cap="none">
                <a:solidFill>
                  <a:srgbClr val="40404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gif"/><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8" name="Google Shape;358;p61"/>
          <p:cNvSpPr txBox="1"/>
          <p:nvPr/>
        </p:nvSpPr>
        <p:spPr>
          <a:xfrm>
            <a:off x="777952" y="2141661"/>
            <a:ext cx="7704137" cy="2876383"/>
          </a:xfrm>
          <a:prstGeom prst="rect">
            <a:avLst/>
          </a:prstGeom>
          <a:solidFill>
            <a:srgbClr val="F2F2F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800"/>
              <a:buFont typeface="Times New Roman"/>
              <a:buNone/>
            </a:pPr>
            <a:r>
              <a:rPr lang="ru-RU" sz="4800" b="1" i="1" dirty="0" err="1" smtClean="0">
                <a:solidFill>
                  <a:srgbClr val="002060"/>
                </a:solidFill>
                <a:latin typeface="Times New Roman" pitchFamily="18" charset="0"/>
                <a:cs typeface="Times New Roman" pitchFamily="18" charset="0"/>
              </a:rPr>
              <a:t>Жалпы</a:t>
            </a:r>
            <a:r>
              <a:rPr lang="ru-RU" sz="4800" b="1" i="1" dirty="0" smtClean="0">
                <a:solidFill>
                  <a:srgbClr val="002060"/>
                </a:solidFill>
                <a:latin typeface="Times New Roman" pitchFamily="18" charset="0"/>
                <a:cs typeface="Times New Roman" pitchFamily="18" charset="0"/>
              </a:rPr>
              <a:t> б</a:t>
            </a:r>
            <a:r>
              <a:rPr lang="kk-KZ" sz="4800" b="1" i="1" dirty="0" smtClean="0">
                <a:solidFill>
                  <a:srgbClr val="002060"/>
                </a:solidFill>
                <a:latin typeface="Times New Roman" pitchFamily="18" charset="0"/>
                <a:cs typeface="Times New Roman" pitchFamily="18" charset="0"/>
              </a:rPr>
              <a:t>ілім беру пәндерін мамандыққа бағыттап оқытудың тиімді әдістері </a:t>
            </a:r>
            <a:endParaRPr sz="4800" b="1" i="1" dirty="0">
              <a:solidFill>
                <a:srgbClr val="002060"/>
              </a:solidFill>
              <a:latin typeface="Times New Roman" pitchFamily="18" charset="0"/>
              <a:cs typeface="Times New Roman" pitchFamily="18" charset="0"/>
            </a:endParaRPr>
          </a:p>
          <a:p>
            <a:pPr marL="0" marR="0" lvl="0" indent="0" algn="ctr" rtl="0">
              <a:lnSpc>
                <a:spcPct val="100000"/>
              </a:lnSpc>
              <a:spcBef>
                <a:spcPts val="840"/>
              </a:spcBef>
              <a:spcAft>
                <a:spcPts val="0"/>
              </a:spcAft>
              <a:buClr>
                <a:schemeClr val="dk2"/>
              </a:buClr>
              <a:buSzPts val="2800"/>
              <a:buFont typeface="Times New Roman"/>
              <a:buNone/>
            </a:pPr>
            <a:endParaRPr sz="4800" b="1" i="1" u="none" strike="noStrike" cap="none" dirty="0">
              <a:solidFill>
                <a:srgbClr val="002060"/>
              </a:solidFill>
              <a:latin typeface="Times New Roman" pitchFamily="18" charset="0"/>
              <a:ea typeface="Times New Roman"/>
              <a:cs typeface="Times New Roman" pitchFamily="18" charset="0"/>
              <a:sym typeface="Times New Roman"/>
            </a:endParaRPr>
          </a:p>
          <a:p>
            <a:pPr marL="0" marR="0" lvl="0" indent="0" algn="ctr" rtl="0">
              <a:lnSpc>
                <a:spcPct val="100000"/>
              </a:lnSpc>
              <a:spcBef>
                <a:spcPts val="840"/>
              </a:spcBef>
              <a:spcAft>
                <a:spcPts val="0"/>
              </a:spcAft>
              <a:buClr>
                <a:schemeClr val="dk1"/>
              </a:buClr>
              <a:buSzPts val="2800"/>
              <a:buFont typeface="Arial"/>
              <a:buNone/>
            </a:pPr>
            <a:endParaRPr sz="4800" b="1" i="1" u="none" strike="noStrike" cap="none" dirty="0">
              <a:solidFill>
                <a:srgbClr val="002060"/>
              </a:solidFill>
              <a:latin typeface="Times New Roman" pitchFamily="18" charset="0"/>
              <a:ea typeface="Times New Roman"/>
              <a:cs typeface="Times New Roman" pitchFamily="18" charset="0"/>
              <a:sym typeface="Times New Roman"/>
            </a:endParaRPr>
          </a:p>
          <a:p>
            <a:pPr marL="0" marR="0" lvl="0" indent="0" algn="l" rtl="0">
              <a:lnSpc>
                <a:spcPct val="100000"/>
              </a:lnSpc>
              <a:spcBef>
                <a:spcPts val="0"/>
              </a:spcBef>
              <a:spcAft>
                <a:spcPts val="0"/>
              </a:spcAft>
              <a:buNone/>
            </a:pPr>
            <a:endParaRPr sz="4800" b="1" i="1" u="none" dirty="0">
              <a:solidFill>
                <a:srgbClr val="002060"/>
              </a:solidFill>
              <a:latin typeface="Times New Roman" pitchFamily="18" charset="0"/>
              <a:ea typeface="Times New Roman"/>
              <a:cs typeface="Times New Roman" pitchFamily="18" charset="0"/>
              <a:sym typeface="Times New Roman"/>
            </a:endParaRPr>
          </a:p>
        </p:txBody>
      </p:sp>
      <p:sp>
        <p:nvSpPr>
          <p:cNvPr id="4" name="Прямоугольник 3"/>
          <p:cNvSpPr/>
          <p:nvPr/>
        </p:nvSpPr>
        <p:spPr>
          <a:xfrm>
            <a:off x="4739268" y="535259"/>
            <a:ext cx="3646419" cy="1600438"/>
          </a:xfrm>
          <a:prstGeom prst="rect">
            <a:avLst/>
          </a:prstGeom>
        </p:spPr>
        <p:txBody>
          <a:bodyPr wrap="square">
            <a:spAutoFit/>
          </a:bodyPr>
          <a:lstStyle/>
          <a:p>
            <a:r>
              <a:rPr lang="kk-KZ" b="1" i="1" dirty="0" smtClean="0">
                <a:solidFill>
                  <a:srgbClr val="002060"/>
                </a:solidFill>
              </a:rPr>
              <a:t>«Сіздер мен біздер тек болашақ буынды ғана емес, жалпы азаматтық қадір-қасиеттердің мән-маңызын түсінетін, жаны да, тәні де таза білімді патриот азаматтар буынын тәрбиелеуге міндеттіміз»</a:t>
            </a:r>
          </a:p>
          <a:p>
            <a:pPr algn="r"/>
            <a:r>
              <a:rPr lang="kk-KZ" b="1" i="1" dirty="0" smtClean="0">
                <a:solidFill>
                  <a:srgbClr val="002060"/>
                </a:solidFill>
              </a:rPr>
              <a:t>Н.Ә.Назарбаев </a:t>
            </a:r>
            <a:endParaRPr lang="ru-RU" b="1" i="1" dirty="0">
              <a:solidFill>
                <a:srgbClr val="002060"/>
              </a:solidFill>
            </a:endParaRPr>
          </a:p>
        </p:txBody>
      </p:sp>
      <p:sp>
        <p:nvSpPr>
          <p:cNvPr id="5" name="Прямоугольник 4"/>
          <p:cNvSpPr/>
          <p:nvPr/>
        </p:nvSpPr>
        <p:spPr>
          <a:xfrm>
            <a:off x="2141034" y="5249063"/>
            <a:ext cx="6512313" cy="400110"/>
          </a:xfrm>
          <a:prstGeom prst="rect">
            <a:avLst/>
          </a:prstGeom>
        </p:spPr>
        <p:txBody>
          <a:bodyPr wrap="square">
            <a:spAutoFit/>
          </a:bodyPr>
          <a:lstStyle/>
          <a:p>
            <a:r>
              <a:rPr lang="kk-KZ" sz="2000" b="1" i="1" dirty="0" smtClean="0">
                <a:solidFill>
                  <a:schemeClr val="accent4">
                    <a:lumMod val="50000"/>
                  </a:schemeClr>
                </a:solidFill>
              </a:rPr>
              <a:t>ТжКБ кафедрасының әдіскері: Г.П.Дайырбекова </a:t>
            </a:r>
            <a:endParaRPr lang="ru-RU" sz="2000" b="1" i="1" dirty="0">
              <a:solidFill>
                <a:schemeClr val="accent4">
                  <a:lumMod val="50000"/>
                </a:schemeClr>
              </a:solidFill>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graphicFrame>
        <p:nvGraphicFramePr>
          <p:cNvPr id="416" name="Google Shape;416;p70"/>
          <p:cNvGraphicFramePr/>
          <p:nvPr/>
        </p:nvGraphicFramePr>
        <p:xfrm>
          <a:off x="301082" y="747835"/>
          <a:ext cx="7447416" cy="1114425"/>
        </p:xfrm>
        <a:graphic>
          <a:graphicData uri="http://schemas.openxmlformats.org/drawingml/2006/table">
            <a:tbl>
              <a:tblPr>
                <a:noFill/>
                <a:tableStyleId>{ACB0403F-D724-48DE-B22F-EF1A1BE7066E}</a:tableStyleId>
              </a:tblPr>
              <a:tblGrid>
                <a:gridCol w="1248938"/>
                <a:gridCol w="3568390"/>
                <a:gridCol w="2630088"/>
              </a:tblGrid>
              <a:tr h="169554">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strike="noStrike" cap="none" dirty="0">
                          <a:solidFill>
                            <a:schemeClr val="dk2"/>
                          </a:solidFill>
                          <a:latin typeface="Times New Roman"/>
                          <a:ea typeface="Times New Roman"/>
                          <a:cs typeface="Times New Roman"/>
                          <a:sym typeface="Times New Roman"/>
                        </a:rPr>
                        <a:t>ҚҰНДЫЛЫҚТАР</a:t>
                      </a:r>
                      <a:endParaRPr sz="1000" dirty="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strike="noStrike" cap="none">
                          <a:solidFill>
                            <a:schemeClr val="dk2"/>
                          </a:solidFill>
                          <a:latin typeface="Times New Roman"/>
                          <a:ea typeface="Times New Roman"/>
                          <a:cs typeface="Times New Roman"/>
                          <a:sym typeface="Times New Roman"/>
                        </a:rPr>
                        <a:t>ҚАЛЫПТАСТЫРУ ҮДЕРІСІ</a:t>
                      </a:r>
                      <a:endParaRPr sz="100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strike="noStrike" cap="none">
                          <a:solidFill>
                            <a:schemeClr val="dk2"/>
                          </a:solidFill>
                          <a:latin typeface="Times New Roman"/>
                          <a:ea typeface="Times New Roman"/>
                          <a:cs typeface="Times New Roman"/>
                          <a:sym typeface="Times New Roman"/>
                        </a:rPr>
                        <a:t>КҮТІЛЕТІН НӘТИЖЕ</a:t>
                      </a:r>
                      <a:endParaRPr sz="100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r h="939165">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strike="noStrike" cap="none" dirty="0">
                          <a:solidFill>
                            <a:schemeClr val="dk2"/>
                          </a:solidFill>
                          <a:latin typeface="Times New Roman"/>
                          <a:ea typeface="Times New Roman"/>
                          <a:cs typeface="Times New Roman"/>
                          <a:sym typeface="Times New Roman"/>
                        </a:rPr>
                        <a:t>ҚҰРМЕТ </a:t>
                      </a:r>
                      <a:endParaRPr sz="1000" dirty="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0" i="0" u="none" strike="noStrike" cap="none" dirty="0" err="1">
                          <a:solidFill>
                            <a:schemeClr val="dk2"/>
                          </a:solidFill>
                          <a:latin typeface="Times New Roman"/>
                          <a:ea typeface="Times New Roman"/>
                          <a:cs typeface="Times New Roman"/>
                          <a:sym typeface="Times New Roman"/>
                        </a:rPr>
                        <a:t>Өзгеге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деген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олардың</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мәдениеті</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мен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басқа</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ұлттарға</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деген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құрмет</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қатынастарын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өз</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ісіне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жауапкершілікті</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өзге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адамдардың</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сезімдерін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түсіну</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және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оларға</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жаны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ашу</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адамға</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деген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адами</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қатынастарды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тәрбиелеуді</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дамытуға</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бағытталған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оқу</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жағдаяттарын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туғызу</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және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тапсырмаларды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әзірлеу</a:t>
                      </a:r>
                      <a:r>
                        <a:rPr lang="en-US" sz="1000" b="0" i="0" u="none" strike="noStrike" cap="none" dirty="0">
                          <a:solidFill>
                            <a:schemeClr val="dk2"/>
                          </a:solidFill>
                          <a:latin typeface="Times New Roman"/>
                          <a:ea typeface="Times New Roman"/>
                          <a:cs typeface="Times New Roman"/>
                          <a:sym typeface="Times New Roman"/>
                        </a:rPr>
                        <a:t>.</a:t>
                      </a:r>
                      <a:endParaRPr sz="1000" dirty="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0" i="0" u="none" strike="noStrike" cap="none" dirty="0" err="1">
                          <a:solidFill>
                            <a:schemeClr val="dk2"/>
                          </a:solidFill>
                          <a:latin typeface="Times New Roman"/>
                          <a:ea typeface="Times New Roman"/>
                          <a:cs typeface="Times New Roman"/>
                          <a:sym typeface="Times New Roman"/>
                        </a:rPr>
                        <a:t>Өзіне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бағытталған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жағымды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эмоционалды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қатынасты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өзгелерге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және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олардың</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пікірлеріне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ұлттық</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және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жалпы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адамзаттық</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құндылықтарға</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әр</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ұлттың</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тарихы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мен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мәдениетіне</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деген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құрметті</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қалыптастыру</a:t>
                      </a:r>
                      <a:r>
                        <a:rPr lang="en-US" sz="1000" b="0" i="0" u="none" strike="noStrike" cap="none" dirty="0">
                          <a:solidFill>
                            <a:schemeClr val="dk2"/>
                          </a:solidFill>
                          <a:latin typeface="Times New Roman"/>
                          <a:ea typeface="Times New Roman"/>
                          <a:cs typeface="Times New Roman"/>
                          <a:sym typeface="Times New Roman"/>
                        </a:rPr>
                        <a:t>.</a:t>
                      </a:r>
                      <a:endParaRPr sz="1000" dirty="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bl>
          </a:graphicData>
        </a:graphic>
      </p:graphicFrame>
      <p:sp>
        <p:nvSpPr>
          <p:cNvPr id="417" name="Google Shape;417;p70"/>
          <p:cNvSpPr txBox="1"/>
          <p:nvPr/>
        </p:nvSpPr>
        <p:spPr>
          <a:xfrm>
            <a:off x="289932" y="253226"/>
            <a:ext cx="8077547" cy="44930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Times New Roman"/>
              <a:buNone/>
            </a:pPr>
            <a:r>
              <a:rPr lang="en-US" sz="2000" b="1" i="1" u="none" dirty="0" err="1">
                <a:solidFill>
                  <a:srgbClr val="C00000"/>
                </a:solidFill>
                <a:latin typeface="Times New Roman"/>
                <a:ea typeface="Times New Roman"/>
                <a:cs typeface="Times New Roman"/>
                <a:sym typeface="Times New Roman"/>
              </a:rPr>
              <a:t>Оқыту</a:t>
            </a:r>
            <a:r>
              <a:rPr lang="en-US" sz="2000" b="1" i="1" u="none" dirty="0">
                <a:solidFill>
                  <a:srgbClr val="C00000"/>
                </a:solidFill>
                <a:latin typeface="Times New Roman"/>
                <a:ea typeface="Times New Roman"/>
                <a:cs typeface="Times New Roman"/>
                <a:sym typeface="Times New Roman"/>
              </a:rPr>
              <a:t> </a:t>
            </a:r>
            <a:r>
              <a:rPr lang="en-US" sz="2000" b="1" i="1" u="none" dirty="0" err="1">
                <a:solidFill>
                  <a:srgbClr val="C00000"/>
                </a:solidFill>
                <a:latin typeface="Times New Roman"/>
                <a:ea typeface="Times New Roman"/>
                <a:cs typeface="Times New Roman"/>
                <a:sym typeface="Times New Roman"/>
              </a:rPr>
              <a:t>үдерісін</a:t>
            </a:r>
            <a:r>
              <a:rPr lang="en-US" sz="2000" b="1" i="1" u="none" dirty="0">
                <a:solidFill>
                  <a:srgbClr val="C00000"/>
                </a:solidFill>
                <a:latin typeface="Times New Roman"/>
                <a:ea typeface="Times New Roman"/>
                <a:cs typeface="Times New Roman"/>
                <a:sym typeface="Times New Roman"/>
              </a:rPr>
              <a:t> </a:t>
            </a:r>
            <a:r>
              <a:rPr lang="en-US" sz="2000" b="1" i="1" u="none" dirty="0" err="1" smtClean="0">
                <a:solidFill>
                  <a:srgbClr val="C00000"/>
                </a:solidFill>
                <a:latin typeface="Times New Roman"/>
                <a:ea typeface="Times New Roman"/>
                <a:cs typeface="Times New Roman"/>
                <a:sym typeface="Times New Roman"/>
              </a:rPr>
              <a:t>ұйымдастырудағы</a:t>
            </a:r>
            <a:r>
              <a:rPr lang="kk-KZ" sz="2000" b="1" i="1" u="none" dirty="0" smtClean="0">
                <a:solidFill>
                  <a:srgbClr val="C00000"/>
                </a:solidFill>
                <a:latin typeface="Times New Roman"/>
                <a:ea typeface="Times New Roman"/>
                <a:cs typeface="Times New Roman"/>
                <a:sym typeface="Times New Roman"/>
              </a:rPr>
              <a:t> қ</a:t>
            </a:r>
            <a:r>
              <a:rPr lang="en-US" sz="2000" b="1" i="1" u="none" dirty="0" err="1" smtClean="0">
                <a:solidFill>
                  <a:srgbClr val="C00000"/>
                </a:solidFill>
                <a:latin typeface="Times New Roman"/>
                <a:ea typeface="Times New Roman"/>
                <a:cs typeface="Times New Roman"/>
                <a:sym typeface="Times New Roman"/>
              </a:rPr>
              <a:t>ұндылық-мәндік</a:t>
            </a:r>
            <a:r>
              <a:rPr lang="en-US" sz="2000" b="1" i="1" u="none" dirty="0" smtClean="0">
                <a:solidFill>
                  <a:srgbClr val="C00000"/>
                </a:solidFill>
                <a:latin typeface="Times New Roman"/>
                <a:ea typeface="Times New Roman"/>
                <a:cs typeface="Times New Roman"/>
                <a:sym typeface="Times New Roman"/>
              </a:rPr>
              <a:t> </a:t>
            </a:r>
            <a:r>
              <a:rPr lang="en-US" sz="2000" b="1" i="1" u="none" dirty="0" err="1">
                <a:solidFill>
                  <a:srgbClr val="C00000"/>
                </a:solidFill>
                <a:latin typeface="Times New Roman"/>
                <a:ea typeface="Times New Roman"/>
                <a:cs typeface="Times New Roman"/>
                <a:sym typeface="Times New Roman"/>
              </a:rPr>
              <a:t>нұсқаулары</a:t>
            </a:r>
            <a:endParaRPr sz="2000" i="1" dirty="0">
              <a:solidFill>
                <a:srgbClr val="C00000"/>
              </a:solidFill>
            </a:endParaRPr>
          </a:p>
        </p:txBody>
      </p:sp>
      <p:graphicFrame>
        <p:nvGraphicFramePr>
          <p:cNvPr id="4" name="Google Shape;422;p71"/>
          <p:cNvGraphicFramePr/>
          <p:nvPr/>
        </p:nvGraphicFramePr>
        <p:xfrm>
          <a:off x="807380" y="2019080"/>
          <a:ext cx="8145450" cy="1148220"/>
        </p:xfrm>
        <a:graphic>
          <a:graphicData uri="http://schemas.openxmlformats.org/drawingml/2006/table">
            <a:tbl>
              <a:tblPr>
                <a:noFill/>
                <a:tableStyleId>{ACB0403F-D724-48DE-B22F-EF1A1BE7066E}</a:tableStyleId>
              </a:tblPr>
              <a:tblGrid>
                <a:gridCol w="1255596"/>
                <a:gridCol w="4216504"/>
                <a:gridCol w="2673350"/>
              </a:tblGrid>
              <a:tr h="166565">
                <a:tc>
                  <a:txBody>
                    <a:bodyPr/>
                    <a:lstStyle/>
                    <a:p>
                      <a:pPr marL="0" marR="0" lvl="0" indent="0" algn="ctr" rtl="0">
                        <a:lnSpc>
                          <a:spcPct val="115000"/>
                        </a:lnSpc>
                        <a:spcBef>
                          <a:spcPts val="0"/>
                        </a:spcBef>
                        <a:spcAft>
                          <a:spcPts val="0"/>
                        </a:spcAft>
                        <a:buClr>
                          <a:schemeClr val="dk1"/>
                        </a:buClr>
                        <a:buSzPts val="1600"/>
                        <a:buFont typeface="Times New Roman"/>
                        <a:buNone/>
                      </a:pPr>
                      <a:r>
                        <a:rPr lang="en-US" sz="1000" b="1" i="0" u="none" strike="noStrike" cap="none" dirty="0">
                          <a:solidFill>
                            <a:schemeClr val="dk1"/>
                          </a:solidFill>
                          <a:latin typeface="Times New Roman"/>
                          <a:ea typeface="Times New Roman"/>
                          <a:cs typeface="Times New Roman"/>
                          <a:sym typeface="Times New Roman"/>
                        </a:rPr>
                        <a:t>ҚҰНДЫЛЫҚТАР</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1600"/>
                        <a:buFont typeface="Times New Roman"/>
                        <a:buNone/>
                      </a:pPr>
                      <a:r>
                        <a:rPr lang="en-US" sz="1000" b="1" i="0" u="none" strike="noStrike" cap="none">
                          <a:solidFill>
                            <a:schemeClr val="dk1"/>
                          </a:solidFill>
                          <a:latin typeface="Times New Roman"/>
                          <a:ea typeface="Times New Roman"/>
                          <a:cs typeface="Times New Roman"/>
                          <a:sym typeface="Times New Roman"/>
                        </a:rPr>
                        <a:t>ҚАЛЫПТАСТЫРУ ҮДЕРІСІ</a:t>
                      </a:r>
                      <a:endParaRPr sz="100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1600"/>
                        <a:buFont typeface="Times New Roman"/>
                        <a:buNone/>
                      </a:pPr>
                      <a:r>
                        <a:rPr lang="en-US" sz="1000" b="1" i="0" u="none" strike="noStrike" cap="none">
                          <a:solidFill>
                            <a:schemeClr val="dk1"/>
                          </a:solidFill>
                          <a:latin typeface="Times New Roman"/>
                          <a:ea typeface="Times New Roman"/>
                          <a:cs typeface="Times New Roman"/>
                          <a:sym typeface="Times New Roman"/>
                        </a:rPr>
                        <a:t>КҮТІЛЕТІН НӘТИЖЕ</a:t>
                      </a:r>
                      <a:endParaRPr sz="100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r h="972960">
                <a:tc>
                  <a:txBody>
                    <a:bodyPr/>
                    <a:lstStyle/>
                    <a:p>
                      <a:pPr marL="0" marR="0" lvl="0" indent="0" algn="ctr" rtl="0">
                        <a:lnSpc>
                          <a:spcPct val="115000"/>
                        </a:lnSpc>
                        <a:spcBef>
                          <a:spcPts val="0"/>
                        </a:spcBef>
                        <a:spcAft>
                          <a:spcPts val="0"/>
                        </a:spcAft>
                        <a:buClr>
                          <a:schemeClr val="dk1"/>
                        </a:buClr>
                        <a:buSzPts val="1800"/>
                        <a:buFont typeface="Times New Roman"/>
                        <a:buNone/>
                      </a:pPr>
                      <a:r>
                        <a:rPr lang="en-US" sz="1000" b="1" i="0" u="none" strike="noStrike" cap="none" dirty="0" err="1">
                          <a:solidFill>
                            <a:schemeClr val="dk1"/>
                          </a:solidFill>
                          <a:latin typeface="Times New Roman"/>
                          <a:ea typeface="Times New Roman"/>
                          <a:cs typeface="Times New Roman"/>
                          <a:sym typeface="Times New Roman"/>
                        </a:rPr>
                        <a:t>Ынтымақтастық</a:t>
                      </a:r>
                      <a:r>
                        <a:rPr lang="en-US" sz="1000" b="1" i="0" u="none" strike="noStrike" cap="none" dirty="0">
                          <a:solidFill>
                            <a:schemeClr val="dk1"/>
                          </a:solidFill>
                          <a:latin typeface="Times New Roman"/>
                          <a:ea typeface="Times New Roman"/>
                          <a:cs typeface="Times New Roman"/>
                          <a:sym typeface="Times New Roman"/>
                        </a:rPr>
                        <a:t> </a:t>
                      </a:r>
                      <a:endParaRPr sz="1000" dirty="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114300" algn="l" rtl="0">
                        <a:lnSpc>
                          <a:spcPct val="115000"/>
                        </a:lnSpc>
                        <a:spcBef>
                          <a:spcPts val="0"/>
                        </a:spcBef>
                        <a:spcAft>
                          <a:spcPts val="0"/>
                        </a:spcAft>
                        <a:buClr>
                          <a:schemeClr val="dk1"/>
                        </a:buClr>
                        <a:buSzPts val="1800"/>
                        <a:buFont typeface="Times New Roman"/>
                        <a:buChar char="-"/>
                      </a:pP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ұжымда</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жұмыс</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дағдыларын</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құру</a:t>
                      </a:r>
                      <a:endParaRPr sz="1000" dirty="0"/>
                    </a:p>
                    <a:p>
                      <a:pPr marL="0" marR="0" lvl="0" indent="0" algn="l" rtl="0">
                        <a:lnSpc>
                          <a:spcPct val="115000"/>
                        </a:lnSpc>
                        <a:spcBef>
                          <a:spcPts val="0"/>
                        </a:spcBef>
                        <a:spcAft>
                          <a:spcPts val="0"/>
                        </a:spcAft>
                        <a:buClr>
                          <a:schemeClr val="dk1"/>
                        </a:buClr>
                        <a:buSzPts val="1800"/>
                        <a:buFont typeface="Calibri"/>
                        <a:buNone/>
                      </a:pPr>
                      <a:endParaRPr sz="1000" b="0" i="0" u="none" strike="noStrike" cap="none" dirty="0">
                        <a:solidFill>
                          <a:schemeClr val="dk1"/>
                        </a:solidFill>
                        <a:latin typeface="Times New Roman"/>
                        <a:ea typeface="Times New Roman"/>
                        <a:cs typeface="Times New Roman"/>
                        <a:sym typeface="Times New Roman"/>
                      </a:endParaRPr>
                    </a:p>
                    <a:p>
                      <a:pPr marL="0" marR="0" lvl="0" indent="-114300" algn="l" rtl="0">
                        <a:lnSpc>
                          <a:spcPct val="115000"/>
                        </a:lnSpc>
                        <a:spcBef>
                          <a:spcPts val="0"/>
                        </a:spcBef>
                        <a:spcAft>
                          <a:spcPts val="0"/>
                        </a:spcAft>
                        <a:buClr>
                          <a:schemeClr val="dk1"/>
                        </a:buClr>
                        <a:buSzPts val="1800"/>
                        <a:buFont typeface="Times New Roman"/>
                        <a:buChar char="-"/>
                      </a:pP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жағымды</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өзара</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әрекет</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пен</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ынтымақтастық</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атмосферасын</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құру</a:t>
                      </a:r>
                      <a:endParaRPr sz="1000" dirty="0"/>
                    </a:p>
                    <a:p>
                      <a:pPr marL="0" marR="0" lvl="0" indent="0" algn="l" rtl="0">
                        <a:lnSpc>
                          <a:spcPct val="115000"/>
                        </a:lnSpc>
                        <a:spcBef>
                          <a:spcPts val="0"/>
                        </a:spcBef>
                        <a:spcAft>
                          <a:spcPts val="0"/>
                        </a:spcAft>
                        <a:buClr>
                          <a:schemeClr val="dk1"/>
                        </a:buClr>
                        <a:buSzPts val="1800"/>
                        <a:buFont typeface="Calibri"/>
                        <a:buNone/>
                      </a:pPr>
                      <a:endParaRPr sz="1000" b="0" i="0" u="none" strike="noStrike" cap="none" dirty="0">
                        <a:solidFill>
                          <a:schemeClr val="dk1"/>
                        </a:solidFill>
                        <a:latin typeface="Times New Roman"/>
                        <a:ea typeface="Times New Roman"/>
                        <a:cs typeface="Times New Roman"/>
                        <a:sym typeface="Times New Roman"/>
                      </a:endParaRPr>
                    </a:p>
                    <a:p>
                      <a:pPr marL="0" marR="0" lvl="0" indent="-114300" algn="l" rtl="0">
                        <a:lnSpc>
                          <a:spcPct val="115000"/>
                        </a:lnSpc>
                        <a:spcBef>
                          <a:spcPts val="0"/>
                        </a:spcBef>
                        <a:spcAft>
                          <a:spcPts val="0"/>
                        </a:spcAft>
                        <a:buClr>
                          <a:schemeClr val="dk1"/>
                        </a:buClr>
                        <a:buSzPts val="1800"/>
                        <a:buFont typeface="Times New Roman"/>
                        <a:buChar char="-"/>
                      </a:pP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сынып</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мектеп</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жергілікті</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smtClean="0">
                          <a:solidFill>
                            <a:schemeClr val="dk1"/>
                          </a:solidFill>
                          <a:latin typeface="Times New Roman"/>
                          <a:ea typeface="Times New Roman"/>
                          <a:cs typeface="Times New Roman"/>
                          <a:sym typeface="Times New Roman"/>
                        </a:rPr>
                        <a:t>қоғамдастық</a:t>
                      </a:r>
                      <a:r>
                        <a:rPr lang="en-US" sz="1000" b="0" i="0" u="none" strike="noStrike" cap="none" dirty="0" smtClean="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төңірегіндегі</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smtClean="0">
                          <a:solidFill>
                            <a:schemeClr val="dk1"/>
                          </a:solidFill>
                          <a:latin typeface="Times New Roman"/>
                          <a:ea typeface="Times New Roman"/>
                          <a:cs typeface="Times New Roman"/>
                          <a:sym typeface="Times New Roman"/>
                        </a:rPr>
                        <a:t>ынтымақтастық</a:t>
                      </a:r>
                      <a:r>
                        <a:rPr lang="kk-KZ" sz="1000" b="0" i="0" u="none" strike="noStrike" cap="none" dirty="0" smtClean="0">
                          <a:solidFill>
                            <a:schemeClr val="dk1"/>
                          </a:solidFill>
                          <a:latin typeface="Times New Roman"/>
                          <a:ea typeface="Times New Roman"/>
                          <a:cs typeface="Times New Roman"/>
                          <a:sym typeface="Times New Roman"/>
                        </a:rPr>
                        <a:t> </a:t>
                      </a:r>
                      <a:endParaRPr sz="1000" dirty="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1800"/>
                        <a:buFont typeface="Times New Roman"/>
                        <a:buNone/>
                      </a:pPr>
                      <a:r>
                        <a:rPr lang="en-US" sz="1000" b="0" i="0" u="none" strike="noStrike" cap="none" dirty="0" err="1">
                          <a:solidFill>
                            <a:schemeClr val="dk1"/>
                          </a:solidFill>
                          <a:latin typeface="Times New Roman"/>
                          <a:ea typeface="Times New Roman"/>
                          <a:cs typeface="Times New Roman"/>
                          <a:sym typeface="Times New Roman"/>
                        </a:rPr>
                        <a:t>Мүдделі</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тараптармен</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бірігіп</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жұмыс</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істеуге</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дайындық</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олардың</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пікірлері</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мен</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ұсыныстарына</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ашықтық</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шешімді</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бірігіп</a:t>
                      </a:r>
                      <a:r>
                        <a:rPr lang="en-US" sz="1000" b="0" i="0" u="none" strike="noStrike" cap="none" dirty="0">
                          <a:solidFill>
                            <a:schemeClr val="dk1"/>
                          </a:solidFill>
                          <a:latin typeface="Times New Roman"/>
                          <a:ea typeface="Times New Roman"/>
                          <a:cs typeface="Times New Roman"/>
                          <a:sym typeface="Times New Roman"/>
                        </a:rPr>
                        <a:t> </a:t>
                      </a:r>
                      <a:r>
                        <a:rPr lang="en-US" sz="1000" b="0" i="0" u="none" strike="noStrike" cap="none" dirty="0" err="1">
                          <a:solidFill>
                            <a:schemeClr val="dk1"/>
                          </a:solidFill>
                          <a:latin typeface="Times New Roman"/>
                          <a:ea typeface="Times New Roman"/>
                          <a:cs typeface="Times New Roman"/>
                          <a:sym typeface="Times New Roman"/>
                        </a:rPr>
                        <a:t>қабылдау</a:t>
                      </a:r>
                      <a:endParaRPr sz="1000" dirty="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bl>
          </a:graphicData>
        </a:graphic>
      </p:graphicFrame>
      <p:graphicFrame>
        <p:nvGraphicFramePr>
          <p:cNvPr id="5" name="Google Shape;428;p72"/>
          <p:cNvGraphicFramePr/>
          <p:nvPr/>
        </p:nvGraphicFramePr>
        <p:xfrm>
          <a:off x="178420" y="3357431"/>
          <a:ext cx="8145450" cy="708310"/>
        </p:xfrm>
        <a:graphic>
          <a:graphicData uri="http://schemas.openxmlformats.org/drawingml/2006/table">
            <a:tbl>
              <a:tblPr>
                <a:noFill/>
                <a:tableStyleId>{ACB0403F-D724-48DE-B22F-EF1A1BE7066E}</a:tableStyleId>
              </a:tblPr>
              <a:tblGrid>
                <a:gridCol w="1679343"/>
                <a:gridCol w="3792757"/>
                <a:gridCol w="2673350"/>
              </a:tblGrid>
              <a:tr h="188663">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strike="noStrike" cap="none" dirty="0">
                          <a:solidFill>
                            <a:schemeClr val="dk2"/>
                          </a:solidFill>
                          <a:latin typeface="Times New Roman"/>
                          <a:ea typeface="Times New Roman"/>
                          <a:cs typeface="Times New Roman"/>
                          <a:sym typeface="Times New Roman"/>
                        </a:rPr>
                        <a:t>ҚҰНДЫЛЫҚТАР</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strike="noStrike" cap="none" dirty="0">
                          <a:solidFill>
                            <a:schemeClr val="dk2"/>
                          </a:solidFill>
                          <a:latin typeface="Times New Roman"/>
                          <a:ea typeface="Times New Roman"/>
                          <a:cs typeface="Times New Roman"/>
                          <a:sym typeface="Times New Roman"/>
                        </a:rPr>
                        <a:t>ҚАЛЫПТАСТЫРУ ҮДЕРІСІ</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strike="noStrike" cap="none">
                          <a:solidFill>
                            <a:schemeClr val="dk2"/>
                          </a:solidFill>
                          <a:latin typeface="Times New Roman"/>
                          <a:ea typeface="Times New Roman"/>
                          <a:cs typeface="Times New Roman"/>
                          <a:sym typeface="Times New Roman"/>
                        </a:rPr>
                        <a:t>КҮТІЛЕТІН НӘТИЖЕ</a:t>
                      </a:r>
                      <a:endParaRPr sz="100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r h="519647">
                <a:tc>
                  <a:txBody>
                    <a:bodyPr/>
                    <a:lstStyle/>
                    <a:p>
                      <a:pPr marL="0" marR="0" lvl="0" indent="0" algn="ctr" rtl="0">
                        <a:lnSpc>
                          <a:spcPct val="100000"/>
                        </a:lnSpc>
                        <a:spcBef>
                          <a:spcPts val="0"/>
                        </a:spcBef>
                        <a:spcAft>
                          <a:spcPts val="0"/>
                        </a:spcAft>
                        <a:buClr>
                          <a:schemeClr val="dk2"/>
                        </a:buClr>
                        <a:buSzPts val="1800"/>
                        <a:buFont typeface="Times New Roman"/>
                        <a:buNone/>
                      </a:pPr>
                      <a:r>
                        <a:rPr lang="en-US" sz="1000" b="1" i="0" u="none" strike="noStrike" cap="none">
                          <a:solidFill>
                            <a:schemeClr val="dk2"/>
                          </a:solidFill>
                          <a:latin typeface="Times New Roman"/>
                          <a:ea typeface="Times New Roman"/>
                          <a:cs typeface="Times New Roman"/>
                          <a:sym typeface="Times New Roman"/>
                        </a:rPr>
                        <a:t>Ашықтық</a:t>
                      </a:r>
                      <a:endParaRPr sz="100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1800"/>
                        <a:buFont typeface="Times New Roman"/>
                        <a:buNone/>
                      </a:pPr>
                      <a:r>
                        <a:rPr lang="en-US" sz="1000" b="0" i="0" u="none" strike="noStrike" cap="none" dirty="0" err="1">
                          <a:solidFill>
                            <a:schemeClr val="dk2"/>
                          </a:solidFill>
                          <a:latin typeface="Times New Roman"/>
                          <a:ea typeface="Times New Roman"/>
                          <a:cs typeface="Times New Roman"/>
                          <a:sym typeface="Times New Roman"/>
                        </a:rPr>
                        <a:t>Оқу</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үдерісінің</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ашықтығы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мен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айқындығы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оқу</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мақсаттары</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бағалау</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критерийлері</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мен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шешім</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қабылдау</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бойынша</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жұмыс</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түрлерін</a:t>
                      </a:r>
                      <a:r>
                        <a:rPr lang="en-US" sz="1000" b="0" i="0" u="none" strike="noStrike" cap="none" dirty="0">
                          <a:solidFill>
                            <a:schemeClr val="dk2"/>
                          </a:solidFill>
                          <a:latin typeface="Times New Roman"/>
                          <a:ea typeface="Times New Roman"/>
                          <a:cs typeface="Times New Roman"/>
                          <a:sym typeface="Times New Roman"/>
                        </a:rPr>
                        <a:t> </a:t>
                      </a:r>
                      <a:r>
                        <a:rPr lang="en-US" sz="1000" b="0" i="0" u="none" strike="noStrike" cap="none" dirty="0" err="1">
                          <a:solidFill>
                            <a:schemeClr val="dk2"/>
                          </a:solidFill>
                          <a:latin typeface="Times New Roman"/>
                          <a:ea typeface="Times New Roman"/>
                          <a:cs typeface="Times New Roman"/>
                          <a:sym typeface="Times New Roman"/>
                        </a:rPr>
                        <a:t>ұйымдастыру</a:t>
                      </a:r>
                      <a:r>
                        <a:rPr lang="en-US" sz="1000" b="0" i="0" u="none" strike="noStrike" cap="none" dirty="0">
                          <a:solidFill>
                            <a:schemeClr val="dk2"/>
                          </a:solidFill>
                          <a:latin typeface="Times New Roman"/>
                          <a:ea typeface="Times New Roman"/>
                          <a:cs typeface="Times New Roman"/>
                          <a:sym typeface="Times New Roman"/>
                        </a:rPr>
                        <a:t>. </a:t>
                      </a:r>
                      <a:endParaRPr sz="1000" dirty="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1800"/>
                        <a:buFont typeface="Times New Roman"/>
                        <a:buNone/>
                      </a:pPr>
                      <a:r>
                        <a:rPr lang="en-US" sz="1000" b="0" i="0" u="none" dirty="0" err="1">
                          <a:solidFill>
                            <a:schemeClr val="dk2"/>
                          </a:solidFill>
                          <a:latin typeface="Times New Roman"/>
                          <a:ea typeface="Times New Roman"/>
                          <a:cs typeface="Times New Roman"/>
                          <a:sym typeface="Times New Roman"/>
                        </a:rPr>
                        <a:t>Оқушылар</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бойында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ашықтық</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пен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адалдық</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қағидаларын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қалыптастыру</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Жаңа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білімге</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деген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ашықтық</a:t>
                      </a:r>
                      <a:r>
                        <a:rPr lang="en-US" sz="1000" b="0" i="0" u="none" dirty="0">
                          <a:solidFill>
                            <a:schemeClr val="dk2"/>
                          </a:solidFill>
                          <a:latin typeface="Times New Roman"/>
                          <a:ea typeface="Times New Roman"/>
                          <a:cs typeface="Times New Roman"/>
                          <a:sym typeface="Times New Roman"/>
                        </a:rPr>
                        <a:t>. </a:t>
                      </a:r>
                      <a:endParaRPr sz="1000" dirty="0"/>
                    </a:p>
                  </a:txBody>
                  <a:tcPr marL="66825" marR="6682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bl>
          </a:graphicData>
        </a:graphic>
      </p:graphicFrame>
      <p:graphicFrame>
        <p:nvGraphicFramePr>
          <p:cNvPr id="6" name="Google Shape;434;p73"/>
          <p:cNvGraphicFramePr/>
          <p:nvPr/>
        </p:nvGraphicFramePr>
        <p:xfrm>
          <a:off x="807379" y="4238169"/>
          <a:ext cx="8145450" cy="1032854"/>
        </p:xfrm>
        <a:graphic>
          <a:graphicData uri="http://schemas.openxmlformats.org/drawingml/2006/table">
            <a:tbl>
              <a:tblPr>
                <a:noFill/>
                <a:tableStyleId>{ACB0403F-D724-48DE-B22F-EF1A1BE7066E}</a:tableStyleId>
              </a:tblPr>
              <a:tblGrid>
                <a:gridCol w="2016125"/>
                <a:gridCol w="3455975"/>
                <a:gridCol w="2673350"/>
              </a:tblGrid>
              <a:tr h="188872">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dirty="0">
                          <a:solidFill>
                            <a:schemeClr val="dk2"/>
                          </a:solidFill>
                          <a:latin typeface="Times New Roman"/>
                          <a:ea typeface="Times New Roman"/>
                          <a:cs typeface="Times New Roman"/>
                          <a:sym typeface="Times New Roman"/>
                        </a:rPr>
                        <a:t>ҚҰНДЫЛЫҚТАР</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a:solidFill>
                            <a:schemeClr val="dk2"/>
                          </a:solidFill>
                          <a:latin typeface="Times New Roman"/>
                          <a:ea typeface="Times New Roman"/>
                          <a:cs typeface="Times New Roman"/>
                          <a:sym typeface="Times New Roman"/>
                        </a:rPr>
                        <a:t>ҚАЛЫПТАСТЫРУ ҮДЕРІСІ</a:t>
                      </a:r>
                      <a:endParaRPr sz="100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a:solidFill>
                            <a:schemeClr val="dk2"/>
                          </a:solidFill>
                          <a:latin typeface="Times New Roman"/>
                          <a:ea typeface="Times New Roman"/>
                          <a:cs typeface="Times New Roman"/>
                          <a:sym typeface="Times New Roman"/>
                        </a:rPr>
                        <a:t>КҮТІЛЕТІН НӘТИЖЕ</a:t>
                      </a:r>
                      <a:endParaRPr sz="100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r h="843982">
                <a:tc>
                  <a:txBody>
                    <a:bodyPr/>
                    <a:lstStyle/>
                    <a:p>
                      <a:pPr marL="0" marR="0" lvl="0" indent="0" algn="ctr" rtl="0">
                        <a:lnSpc>
                          <a:spcPct val="100000"/>
                        </a:lnSpc>
                        <a:spcBef>
                          <a:spcPts val="0"/>
                        </a:spcBef>
                        <a:spcAft>
                          <a:spcPts val="0"/>
                        </a:spcAft>
                        <a:buClr>
                          <a:schemeClr val="dk2"/>
                        </a:buClr>
                        <a:buSzPts val="1800"/>
                        <a:buFont typeface="Times New Roman"/>
                        <a:buNone/>
                      </a:pPr>
                      <a:r>
                        <a:rPr lang="en-US" sz="1000" b="1" i="0" u="none" dirty="0" err="1">
                          <a:solidFill>
                            <a:schemeClr val="dk2"/>
                          </a:solidFill>
                          <a:latin typeface="Times New Roman"/>
                          <a:ea typeface="Times New Roman"/>
                          <a:cs typeface="Times New Roman"/>
                          <a:sym typeface="Times New Roman"/>
                        </a:rPr>
                        <a:t>Қазақстандық</a:t>
                      </a:r>
                      <a:r>
                        <a:rPr lang="en-US" sz="1000" b="1" i="0" u="none" dirty="0">
                          <a:solidFill>
                            <a:schemeClr val="dk2"/>
                          </a:solidFill>
                          <a:latin typeface="Times New Roman"/>
                          <a:ea typeface="Times New Roman"/>
                          <a:cs typeface="Times New Roman"/>
                          <a:sym typeface="Times New Roman"/>
                        </a:rPr>
                        <a:t> </a:t>
                      </a:r>
                      <a:r>
                        <a:rPr lang="en-US" sz="1000" b="1" i="0" u="none" dirty="0" err="1">
                          <a:solidFill>
                            <a:schemeClr val="dk2"/>
                          </a:solidFill>
                          <a:latin typeface="Times New Roman"/>
                          <a:ea typeface="Times New Roman"/>
                          <a:cs typeface="Times New Roman"/>
                          <a:sym typeface="Times New Roman"/>
                        </a:rPr>
                        <a:t>партиотизм</a:t>
                      </a:r>
                      <a:r>
                        <a:rPr lang="en-US" sz="1000" b="1" i="0" u="none" dirty="0">
                          <a:solidFill>
                            <a:schemeClr val="dk2"/>
                          </a:solidFill>
                          <a:latin typeface="Times New Roman"/>
                          <a:ea typeface="Times New Roman"/>
                          <a:cs typeface="Times New Roman"/>
                          <a:sym typeface="Times New Roman"/>
                        </a:rPr>
                        <a:t> </a:t>
                      </a:r>
                      <a:r>
                        <a:rPr lang="en-US" sz="1000" b="1" i="0" u="none" dirty="0" err="1">
                          <a:solidFill>
                            <a:schemeClr val="dk2"/>
                          </a:solidFill>
                          <a:latin typeface="Times New Roman"/>
                          <a:ea typeface="Times New Roman"/>
                          <a:cs typeface="Times New Roman"/>
                          <a:sym typeface="Times New Roman"/>
                        </a:rPr>
                        <a:t>және</a:t>
                      </a:r>
                      <a:r>
                        <a:rPr lang="en-US" sz="1000" b="1" i="0" u="none" dirty="0">
                          <a:solidFill>
                            <a:schemeClr val="dk2"/>
                          </a:solidFill>
                          <a:latin typeface="Times New Roman"/>
                          <a:ea typeface="Times New Roman"/>
                          <a:cs typeface="Times New Roman"/>
                          <a:sym typeface="Times New Roman"/>
                        </a:rPr>
                        <a:t> </a:t>
                      </a:r>
                      <a:r>
                        <a:rPr lang="en-US" sz="1000" b="1" i="0" u="none" dirty="0" err="1">
                          <a:solidFill>
                            <a:schemeClr val="dk2"/>
                          </a:solidFill>
                          <a:latin typeface="Times New Roman"/>
                          <a:ea typeface="Times New Roman"/>
                          <a:cs typeface="Times New Roman"/>
                          <a:sym typeface="Times New Roman"/>
                        </a:rPr>
                        <a:t>азаматтық</a:t>
                      </a:r>
                      <a:r>
                        <a:rPr lang="en-US" sz="1000" b="1" i="0" u="none" dirty="0">
                          <a:solidFill>
                            <a:schemeClr val="dk2"/>
                          </a:solidFill>
                          <a:latin typeface="Times New Roman"/>
                          <a:ea typeface="Times New Roman"/>
                          <a:cs typeface="Times New Roman"/>
                          <a:sym typeface="Times New Roman"/>
                        </a:rPr>
                        <a:t> </a:t>
                      </a:r>
                      <a:r>
                        <a:rPr lang="en-US" sz="1000" b="1" i="0" u="none" dirty="0" err="1">
                          <a:solidFill>
                            <a:schemeClr val="dk2"/>
                          </a:solidFill>
                          <a:latin typeface="Times New Roman"/>
                          <a:ea typeface="Times New Roman"/>
                          <a:cs typeface="Times New Roman"/>
                          <a:sym typeface="Times New Roman"/>
                        </a:rPr>
                        <a:t>жауапкершілік</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1800"/>
                        <a:buFont typeface="Times New Roman"/>
                        <a:buNone/>
                      </a:pPr>
                      <a:r>
                        <a:rPr lang="en-US" sz="1000" b="0" i="0" u="none" dirty="0" err="1">
                          <a:solidFill>
                            <a:schemeClr val="dk2"/>
                          </a:solidFill>
                          <a:latin typeface="Times New Roman"/>
                          <a:ea typeface="Times New Roman"/>
                          <a:cs typeface="Times New Roman"/>
                          <a:sym typeface="Times New Roman"/>
                        </a:rPr>
                        <a:t>Өз</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Отанына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деген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мақтаныш</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сезімін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отбасында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жергілікті</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аудандық</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ұлттық</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және</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жаһандық</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қоғамдастықтарда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өз</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орнын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білу</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дағдысын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қалыптастырушы</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қазақстандық</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қоғамның</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құндылықтарын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ұғынуға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ықпал</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ететін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жағдаяттар</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үлгі</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болады</a:t>
                      </a:r>
                      <a:r>
                        <a:rPr lang="en-US" sz="1000" b="0" i="0" u="none" dirty="0">
                          <a:solidFill>
                            <a:schemeClr val="dk2"/>
                          </a:solidFill>
                          <a:latin typeface="Times New Roman"/>
                          <a:ea typeface="Times New Roman"/>
                          <a:cs typeface="Times New Roman"/>
                          <a:sym typeface="Times New Roman"/>
                        </a:rPr>
                        <a:t>. </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1800"/>
                        <a:buFont typeface="Times New Roman"/>
                        <a:buNone/>
                      </a:pPr>
                      <a:r>
                        <a:rPr lang="en-US" sz="1000" b="0" i="0" u="none" dirty="0" err="1">
                          <a:solidFill>
                            <a:schemeClr val="dk2"/>
                          </a:solidFill>
                          <a:latin typeface="Times New Roman"/>
                          <a:ea typeface="Times New Roman"/>
                          <a:cs typeface="Times New Roman"/>
                          <a:sym typeface="Times New Roman"/>
                        </a:rPr>
                        <a:t>Өз</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Отаны</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халқы</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мен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тарихына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деген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мақтаныш</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пен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ортақтастық</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Қазақстандағы</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қоғам</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мен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дамудың</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әл-ауқатына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жауапкершілігін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сезіну</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дағдыларын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қалыптастыру</a:t>
                      </a:r>
                      <a:r>
                        <a:rPr lang="en-US" sz="1000" b="0" i="0" u="none" dirty="0">
                          <a:solidFill>
                            <a:schemeClr val="dk2"/>
                          </a:solidFill>
                          <a:latin typeface="Times New Roman"/>
                          <a:ea typeface="Times New Roman"/>
                          <a:cs typeface="Times New Roman"/>
                          <a:sym typeface="Times New Roman"/>
                        </a:rPr>
                        <a:t>. </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bl>
          </a:graphicData>
        </a:graphic>
      </p:graphicFrame>
      <p:graphicFrame>
        <p:nvGraphicFramePr>
          <p:cNvPr id="7" name="Google Shape;440;p74"/>
          <p:cNvGraphicFramePr/>
          <p:nvPr/>
        </p:nvGraphicFramePr>
        <p:xfrm>
          <a:off x="182911" y="5732424"/>
          <a:ext cx="8145450" cy="832134"/>
        </p:xfrm>
        <a:graphic>
          <a:graphicData uri="http://schemas.openxmlformats.org/drawingml/2006/table">
            <a:tbl>
              <a:tblPr>
                <a:noFill/>
                <a:tableStyleId>{ACB0403F-D724-48DE-B22F-EF1A1BE7066E}</a:tableStyleId>
              </a:tblPr>
              <a:tblGrid>
                <a:gridCol w="2016125"/>
                <a:gridCol w="3455975"/>
                <a:gridCol w="2673350"/>
              </a:tblGrid>
              <a:tr h="188874">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dirty="0">
                          <a:solidFill>
                            <a:schemeClr val="dk2"/>
                          </a:solidFill>
                          <a:latin typeface="Times New Roman"/>
                          <a:ea typeface="Times New Roman"/>
                          <a:cs typeface="Times New Roman"/>
                          <a:sym typeface="Times New Roman"/>
                        </a:rPr>
                        <a:t>ҚҰНДЫЛЫҚТАР</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a:solidFill>
                            <a:schemeClr val="dk2"/>
                          </a:solidFill>
                          <a:latin typeface="Times New Roman"/>
                          <a:ea typeface="Times New Roman"/>
                          <a:cs typeface="Times New Roman"/>
                          <a:sym typeface="Times New Roman"/>
                        </a:rPr>
                        <a:t>ҚАЛЫПТАСТЫРУ ҮДЕРІСІ</a:t>
                      </a:r>
                      <a:endParaRPr sz="100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2"/>
                        </a:buClr>
                        <a:buSzPts val="1600"/>
                        <a:buFont typeface="Times New Roman"/>
                        <a:buNone/>
                      </a:pPr>
                      <a:r>
                        <a:rPr lang="en-US" sz="1000" b="1" i="0" u="none">
                          <a:solidFill>
                            <a:schemeClr val="dk2"/>
                          </a:solidFill>
                          <a:latin typeface="Times New Roman"/>
                          <a:ea typeface="Times New Roman"/>
                          <a:cs typeface="Times New Roman"/>
                          <a:sym typeface="Times New Roman"/>
                        </a:rPr>
                        <a:t>КҮТІЛЕТІН НӘТИЖЕ</a:t>
                      </a:r>
                      <a:endParaRPr sz="100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r h="643260">
                <a:tc>
                  <a:txBody>
                    <a:bodyPr/>
                    <a:lstStyle/>
                    <a:p>
                      <a:pPr marL="0" marR="0" lvl="0" indent="0" algn="ctr" rtl="0">
                        <a:lnSpc>
                          <a:spcPct val="100000"/>
                        </a:lnSpc>
                        <a:spcBef>
                          <a:spcPts val="0"/>
                        </a:spcBef>
                        <a:spcAft>
                          <a:spcPts val="0"/>
                        </a:spcAft>
                        <a:buClr>
                          <a:schemeClr val="dk2"/>
                        </a:buClr>
                        <a:buSzPts val="1800"/>
                        <a:buFont typeface="Times New Roman"/>
                        <a:buNone/>
                      </a:pPr>
                      <a:r>
                        <a:rPr lang="en-US" sz="1000" b="1" i="0" u="none">
                          <a:solidFill>
                            <a:schemeClr val="dk2"/>
                          </a:solidFill>
                          <a:latin typeface="Times New Roman"/>
                          <a:ea typeface="Times New Roman"/>
                          <a:cs typeface="Times New Roman"/>
                          <a:sym typeface="Times New Roman"/>
                        </a:rPr>
                        <a:t>Өмір бойы білім алу</a:t>
                      </a:r>
                      <a:endParaRPr sz="100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1800"/>
                        <a:buFont typeface="Times New Roman"/>
                        <a:buNone/>
                      </a:pPr>
                      <a:r>
                        <a:rPr lang="en-US" sz="1000" b="0" i="0" u="none" dirty="0" err="1">
                          <a:solidFill>
                            <a:schemeClr val="dk2"/>
                          </a:solidFill>
                          <a:latin typeface="Times New Roman"/>
                          <a:ea typeface="Times New Roman"/>
                          <a:cs typeface="Times New Roman"/>
                          <a:sym typeface="Times New Roman"/>
                        </a:rPr>
                        <a:t>Өмір</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бойы</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білімін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арттыруға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жаңаны</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тануға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және</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шығармашылыққа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деген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ынтаны</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қалыптастыру</a:t>
                      </a:r>
                      <a:r>
                        <a:rPr lang="en-US" sz="1000" b="0" i="0" u="none" dirty="0">
                          <a:solidFill>
                            <a:schemeClr val="dk2"/>
                          </a:solidFill>
                          <a:latin typeface="Times New Roman"/>
                          <a:ea typeface="Times New Roman"/>
                          <a:cs typeface="Times New Roman"/>
                          <a:sym typeface="Times New Roman"/>
                        </a:rPr>
                        <a:t>.</a:t>
                      </a:r>
                      <a:endParaRPr sz="1000" dirty="0"/>
                    </a:p>
                    <a:p>
                      <a:pPr marL="0" marR="0" lvl="0" indent="0" algn="ctr" rtl="0">
                        <a:lnSpc>
                          <a:spcPct val="100000"/>
                        </a:lnSpc>
                        <a:spcBef>
                          <a:spcPts val="0"/>
                        </a:spcBef>
                        <a:spcAft>
                          <a:spcPts val="0"/>
                        </a:spcAft>
                        <a:buClr>
                          <a:schemeClr val="dk2"/>
                        </a:buClr>
                        <a:buSzPts val="1800"/>
                        <a:buFont typeface="Times New Roman"/>
                        <a:buNone/>
                      </a:pPr>
                      <a:r>
                        <a:rPr lang="en-US" sz="1000" b="0" i="0" u="none" dirty="0" err="1">
                          <a:solidFill>
                            <a:schemeClr val="dk2"/>
                          </a:solidFill>
                          <a:latin typeface="Times New Roman"/>
                          <a:ea typeface="Times New Roman"/>
                          <a:cs typeface="Times New Roman"/>
                          <a:sym typeface="Times New Roman"/>
                        </a:rPr>
                        <a:t>Өзін-өзі</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оқыту</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мен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өз</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бетінше</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білім</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алу</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дағдыларын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қалыптастыру</a:t>
                      </a:r>
                      <a:r>
                        <a:rPr lang="en-US" sz="1000" b="0" i="0" u="none" dirty="0">
                          <a:solidFill>
                            <a:schemeClr val="dk2"/>
                          </a:solidFill>
                          <a:latin typeface="Times New Roman"/>
                          <a:ea typeface="Times New Roman"/>
                          <a:cs typeface="Times New Roman"/>
                          <a:sym typeface="Times New Roman"/>
                        </a:rPr>
                        <a:t>.</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1800"/>
                        <a:buFont typeface="Times New Roman"/>
                        <a:buNone/>
                      </a:pPr>
                      <a:r>
                        <a:rPr lang="en-US" sz="1000" b="0" i="0" u="none" dirty="0" err="1">
                          <a:solidFill>
                            <a:schemeClr val="dk2"/>
                          </a:solidFill>
                          <a:latin typeface="Times New Roman"/>
                          <a:ea typeface="Times New Roman"/>
                          <a:cs typeface="Times New Roman"/>
                          <a:sym typeface="Times New Roman"/>
                        </a:rPr>
                        <a:t>Әрі</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қарай</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білім</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алуға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және</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біліктілігін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қайта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арттыруға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психологиялық</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дайындық</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Өзінің</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танымын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әр</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қилы</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өмірлік</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жағдаятта</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өз</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бетімен</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реттеу</a:t>
                      </a:r>
                      <a:r>
                        <a:rPr lang="en-US" sz="1000" b="0" i="0" u="none" dirty="0">
                          <a:solidFill>
                            <a:schemeClr val="dk2"/>
                          </a:solidFill>
                          <a:latin typeface="Times New Roman"/>
                          <a:ea typeface="Times New Roman"/>
                          <a:cs typeface="Times New Roman"/>
                          <a:sym typeface="Times New Roman"/>
                        </a:rPr>
                        <a:t> </a:t>
                      </a:r>
                      <a:r>
                        <a:rPr lang="en-US" sz="1000" b="0" i="0" u="none" dirty="0" err="1">
                          <a:solidFill>
                            <a:schemeClr val="dk2"/>
                          </a:solidFill>
                          <a:latin typeface="Times New Roman"/>
                          <a:ea typeface="Times New Roman"/>
                          <a:cs typeface="Times New Roman"/>
                          <a:sym typeface="Times New Roman"/>
                        </a:rPr>
                        <a:t>қабілеті</a:t>
                      </a:r>
                      <a:r>
                        <a:rPr lang="en-US" sz="1000" b="0" i="0" u="none" dirty="0">
                          <a:solidFill>
                            <a:schemeClr val="dk2"/>
                          </a:solidFill>
                          <a:latin typeface="Times New Roman"/>
                          <a:ea typeface="Times New Roman"/>
                          <a:cs typeface="Times New Roman"/>
                          <a:sym typeface="Times New Roman"/>
                        </a:rPr>
                        <a:t>.</a:t>
                      </a:r>
                      <a:endParaRPr sz="1000" dirty="0"/>
                    </a:p>
                  </a:txBody>
                  <a:tcPr marL="66800" marR="668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r>
            </a:tbl>
          </a:graphicData>
        </a:graphic>
      </p:graphicFrame>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pic>
        <p:nvPicPr>
          <p:cNvPr id="446" name="Google Shape;446;p75"/>
          <p:cNvPicPr preferRelativeResize="0"/>
          <p:nvPr/>
        </p:nvPicPr>
        <p:blipFill rotWithShape="1">
          <a:blip r:embed="rId3">
            <a:alphaModFix/>
          </a:blip>
          <a:srcRect/>
          <a:stretch/>
        </p:blipFill>
        <p:spPr>
          <a:xfrm>
            <a:off x="468312" y="1052512"/>
            <a:ext cx="8280400" cy="5329237"/>
          </a:xfrm>
          <a:prstGeom prst="rect">
            <a:avLst/>
          </a:prstGeom>
          <a:noFill/>
          <a:ln>
            <a:noFill/>
          </a:ln>
        </p:spPr>
      </p:pic>
      <p:sp>
        <p:nvSpPr>
          <p:cNvPr id="447" name="Google Shape;447;p75"/>
          <p:cNvSpPr txBox="1"/>
          <p:nvPr/>
        </p:nvSpPr>
        <p:spPr>
          <a:xfrm>
            <a:off x="684212" y="404812"/>
            <a:ext cx="7991475" cy="522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800"/>
              <a:buFont typeface="Times New Roman"/>
              <a:buNone/>
            </a:pPr>
            <a:r>
              <a:rPr lang="en-US" sz="2800" b="1" i="0" u="none">
                <a:solidFill>
                  <a:schemeClr val="dk2"/>
                </a:solidFill>
                <a:latin typeface="Times New Roman"/>
                <a:ea typeface="Times New Roman"/>
                <a:cs typeface="Times New Roman"/>
                <a:sym typeface="Times New Roman"/>
              </a:rPr>
              <a:t>Табысты келешекке қол жеткізу шарттары </a:t>
            </a:r>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84"/>
          <p:cNvSpPr txBox="1"/>
          <p:nvPr/>
        </p:nvSpPr>
        <p:spPr>
          <a:xfrm>
            <a:off x="684212" y="404812"/>
            <a:ext cx="7991475" cy="522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800"/>
              <a:buFont typeface="Times New Roman"/>
              <a:buNone/>
            </a:pPr>
            <a:r>
              <a:rPr lang="en-US" sz="2800" b="1" i="0" u="none" dirty="0" err="1">
                <a:solidFill>
                  <a:schemeClr val="accent2">
                    <a:lumMod val="50000"/>
                  </a:schemeClr>
                </a:solidFill>
                <a:latin typeface="Times New Roman"/>
                <a:ea typeface="Times New Roman"/>
                <a:cs typeface="Times New Roman"/>
                <a:sym typeface="Times New Roman"/>
              </a:rPr>
              <a:t>Жаңартылған</a:t>
            </a:r>
            <a:r>
              <a:rPr lang="en-US" sz="2800" b="1" i="0" u="none" dirty="0">
                <a:solidFill>
                  <a:schemeClr val="accent2">
                    <a:lumMod val="50000"/>
                  </a:schemeClr>
                </a:solidFill>
                <a:latin typeface="Times New Roman"/>
                <a:ea typeface="Times New Roman"/>
                <a:cs typeface="Times New Roman"/>
                <a:sym typeface="Times New Roman"/>
              </a:rPr>
              <a:t> </a:t>
            </a:r>
            <a:r>
              <a:rPr lang="en-US" sz="2800" b="1" i="0" u="none" dirty="0" err="1">
                <a:solidFill>
                  <a:schemeClr val="accent2">
                    <a:lumMod val="50000"/>
                  </a:schemeClr>
                </a:solidFill>
                <a:latin typeface="Times New Roman"/>
                <a:ea typeface="Times New Roman"/>
                <a:cs typeface="Times New Roman"/>
                <a:sym typeface="Times New Roman"/>
              </a:rPr>
              <a:t>оқу</a:t>
            </a:r>
            <a:r>
              <a:rPr lang="en-US" sz="2800" b="1" i="0" u="none" dirty="0">
                <a:solidFill>
                  <a:schemeClr val="accent2">
                    <a:lumMod val="50000"/>
                  </a:schemeClr>
                </a:solidFill>
                <a:latin typeface="Times New Roman"/>
                <a:ea typeface="Times New Roman"/>
                <a:cs typeface="Times New Roman"/>
                <a:sym typeface="Times New Roman"/>
              </a:rPr>
              <a:t> </a:t>
            </a:r>
            <a:r>
              <a:rPr lang="en-US" sz="2800" b="1" i="0" u="none" dirty="0" err="1">
                <a:solidFill>
                  <a:schemeClr val="accent2">
                    <a:lumMod val="50000"/>
                  </a:schemeClr>
                </a:solidFill>
                <a:latin typeface="Times New Roman"/>
                <a:ea typeface="Times New Roman"/>
                <a:cs typeface="Times New Roman"/>
                <a:sym typeface="Times New Roman"/>
              </a:rPr>
              <a:t>бағдарламалары</a:t>
            </a:r>
            <a:endParaRPr dirty="0">
              <a:solidFill>
                <a:schemeClr val="accent2">
                  <a:lumMod val="50000"/>
                </a:schemeClr>
              </a:solidFill>
            </a:endParaRPr>
          </a:p>
        </p:txBody>
      </p:sp>
      <p:sp>
        <p:nvSpPr>
          <p:cNvPr id="505" name="Google Shape;505;p84"/>
          <p:cNvSpPr txBox="1"/>
          <p:nvPr/>
        </p:nvSpPr>
        <p:spPr>
          <a:xfrm>
            <a:off x="611187" y="1125537"/>
            <a:ext cx="7777162" cy="2246312"/>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chemeClr val="dk1"/>
              </a:buClr>
              <a:buSzPts val="2000"/>
              <a:buFont typeface="Times New Roman"/>
              <a:buNone/>
            </a:pPr>
            <a:r>
              <a:rPr lang="en-US" sz="2000" b="0" i="0" u="none" dirty="0" err="1">
                <a:solidFill>
                  <a:schemeClr val="accent2">
                    <a:lumMod val="50000"/>
                  </a:schemeClr>
                </a:solidFill>
                <a:latin typeface="Times New Roman"/>
                <a:ea typeface="Times New Roman"/>
                <a:cs typeface="Times New Roman"/>
                <a:sym typeface="Times New Roman"/>
              </a:rPr>
              <a:t>Оқу</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бағдарламасы</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әр</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пәннің</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мақсатын</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құндылықтарын</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белгілейді</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мұғалімнің</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ұстанымына</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сәйкес</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педагогикалық</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тәсілдерді</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қысқаша</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сипаттайды</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Бұл</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құжат</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әр</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пәннің</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құрылымы</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мен</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мазмұны</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туралы</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ақпаратты</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қамтиды</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Оқу</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бағдарламасының</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мазмұны</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бөлім</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бөлімше</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ортақ</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тақырыптар</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бойынша</a:t>
            </a:r>
            <a:r>
              <a:rPr lang="en-US" sz="2000" b="0" i="0" u="none" dirty="0">
                <a:solidFill>
                  <a:schemeClr val="accent2">
                    <a:lumMod val="50000"/>
                  </a:schemeClr>
                </a:solidFill>
                <a:latin typeface="Times New Roman"/>
                <a:ea typeface="Times New Roman"/>
                <a:cs typeface="Times New Roman"/>
                <a:sym typeface="Times New Roman"/>
              </a:rPr>
              <a:t> </a:t>
            </a:r>
            <a:r>
              <a:rPr lang="en-US" sz="2000" b="0" i="0" u="none" dirty="0" err="1">
                <a:solidFill>
                  <a:schemeClr val="accent2">
                    <a:lumMod val="50000"/>
                  </a:schemeClr>
                </a:solidFill>
                <a:latin typeface="Times New Roman"/>
                <a:ea typeface="Times New Roman"/>
                <a:cs typeface="Times New Roman"/>
                <a:sym typeface="Times New Roman"/>
              </a:rPr>
              <a:t>берілген</a:t>
            </a:r>
            <a:endParaRPr dirty="0">
              <a:solidFill>
                <a:schemeClr val="accent2">
                  <a:lumMod val="50000"/>
                </a:schemeClr>
              </a:solidFill>
            </a:endParaRPr>
          </a:p>
          <a:p>
            <a:pPr marL="0" marR="0" lvl="0" indent="0" algn="just" rtl="0">
              <a:lnSpc>
                <a:spcPct val="100000"/>
              </a:lnSpc>
              <a:spcBef>
                <a:spcPts val="0"/>
              </a:spcBef>
              <a:spcAft>
                <a:spcPts val="0"/>
              </a:spcAft>
              <a:buClr>
                <a:schemeClr val="dk1"/>
              </a:buClr>
              <a:buSzPts val="2000"/>
              <a:buFont typeface="Times New Roman"/>
              <a:buNone/>
            </a:pPr>
            <a:r>
              <a:rPr lang="en-US" sz="2000" b="0" i="0" u="none" dirty="0">
                <a:solidFill>
                  <a:schemeClr val="accent2">
                    <a:lumMod val="50000"/>
                  </a:schemeClr>
                </a:solidFill>
                <a:latin typeface="Times New Roman"/>
                <a:ea typeface="Times New Roman"/>
                <a:cs typeface="Times New Roman"/>
                <a:sym typeface="Times New Roman"/>
              </a:rPr>
              <a:t/>
            </a:r>
            <a:br>
              <a:rPr lang="en-US" sz="2000" b="0" i="0" u="none" dirty="0">
                <a:solidFill>
                  <a:schemeClr val="accent2">
                    <a:lumMod val="50000"/>
                  </a:schemeClr>
                </a:solidFill>
                <a:latin typeface="Times New Roman"/>
                <a:ea typeface="Times New Roman"/>
                <a:cs typeface="Times New Roman"/>
                <a:sym typeface="Times New Roman"/>
              </a:rPr>
            </a:br>
            <a:endParaRPr dirty="0">
              <a:solidFill>
                <a:schemeClr val="accent2">
                  <a:lumMod val="50000"/>
                </a:schemeClr>
              </a:solidFill>
            </a:endParaRPr>
          </a:p>
        </p:txBody>
      </p:sp>
      <p:sp>
        <p:nvSpPr>
          <p:cNvPr id="506" name="Google Shape;506;p84"/>
          <p:cNvSpPr/>
          <p:nvPr/>
        </p:nvSpPr>
        <p:spPr>
          <a:xfrm>
            <a:off x="3423425" y="3860800"/>
            <a:ext cx="4768076" cy="2149707"/>
          </a:xfrm>
          <a:prstGeom prst="cloudCallout">
            <a:avLst>
              <a:gd name="adj1" fmla="val -2270"/>
              <a:gd name="adj2" fmla="val 25392"/>
            </a:avLst>
          </a:prstGeom>
          <a:solidFill>
            <a:srgbClr val="B8D0ED"/>
          </a:solidFill>
          <a:ln w="25400" cap="flat" cmpd="sng">
            <a:solidFill>
              <a:srgbClr val="3172C4"/>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000"/>
              <a:buFont typeface="Times New Roman"/>
              <a:buNone/>
            </a:pPr>
            <a:r>
              <a:rPr lang="en-US" sz="2000" b="1" i="0" u="none" dirty="0" err="1">
                <a:solidFill>
                  <a:schemeClr val="dk1"/>
                </a:solidFill>
                <a:latin typeface="Times New Roman"/>
                <a:ea typeface="Times New Roman"/>
                <a:cs typeface="Times New Roman"/>
                <a:sym typeface="Times New Roman"/>
              </a:rPr>
              <a:t>Әлем</a:t>
            </a:r>
            <a:r>
              <a:rPr lang="en-US" sz="2000" b="1" i="0" u="none" dirty="0">
                <a:solidFill>
                  <a:schemeClr val="dk1"/>
                </a:solidFill>
                <a:latin typeface="Times New Roman"/>
                <a:ea typeface="Times New Roman"/>
                <a:cs typeface="Times New Roman"/>
                <a:sym typeface="Times New Roman"/>
              </a:rPr>
              <a:t> </a:t>
            </a:r>
            <a:r>
              <a:rPr lang="en-US" sz="2000" b="1" i="0" u="none" dirty="0" err="1">
                <a:solidFill>
                  <a:schemeClr val="dk1"/>
                </a:solidFill>
                <a:latin typeface="Times New Roman"/>
                <a:ea typeface="Times New Roman"/>
                <a:cs typeface="Times New Roman"/>
                <a:sym typeface="Times New Roman"/>
              </a:rPr>
              <a:t>қалай</a:t>
            </a:r>
            <a:r>
              <a:rPr lang="en-US" sz="2000" b="1" i="0" u="none" dirty="0">
                <a:solidFill>
                  <a:schemeClr val="dk1"/>
                </a:solidFill>
                <a:latin typeface="Times New Roman"/>
                <a:ea typeface="Times New Roman"/>
                <a:cs typeface="Times New Roman"/>
                <a:sym typeface="Times New Roman"/>
              </a:rPr>
              <a:t> </a:t>
            </a:r>
            <a:r>
              <a:rPr lang="en-US" sz="2000" b="1" i="0" u="none" dirty="0" err="1">
                <a:solidFill>
                  <a:schemeClr val="dk1"/>
                </a:solidFill>
                <a:latin typeface="Times New Roman"/>
                <a:ea typeface="Times New Roman"/>
                <a:cs typeface="Times New Roman"/>
                <a:sym typeface="Times New Roman"/>
              </a:rPr>
              <a:t>өзгеруде</a:t>
            </a:r>
            <a:r>
              <a:rPr lang="en-US" sz="2000" b="1" i="0" u="none" dirty="0">
                <a:solidFill>
                  <a:schemeClr val="dk1"/>
                </a:solidFill>
                <a:latin typeface="Times New Roman"/>
                <a:ea typeface="Times New Roman"/>
                <a:cs typeface="Times New Roman"/>
                <a:sym typeface="Times New Roman"/>
              </a:rPr>
              <a:t>?  </a:t>
            </a:r>
            <a:endParaRPr dirty="0"/>
          </a:p>
          <a:p>
            <a:pPr marL="0" marR="0" lvl="0" indent="0" algn="ctr" rtl="0">
              <a:lnSpc>
                <a:spcPct val="100000"/>
              </a:lnSpc>
              <a:spcBef>
                <a:spcPts val="0"/>
              </a:spcBef>
              <a:spcAft>
                <a:spcPts val="0"/>
              </a:spcAft>
              <a:buClr>
                <a:schemeClr val="dk1"/>
              </a:buClr>
              <a:buSzPts val="2000"/>
              <a:buFont typeface="Times New Roman"/>
              <a:buNone/>
            </a:pPr>
            <a:r>
              <a:rPr lang="en-US" sz="2000" b="1" i="0" u="none" dirty="0" err="1">
                <a:solidFill>
                  <a:schemeClr val="dk1"/>
                </a:solidFill>
                <a:latin typeface="Times New Roman"/>
                <a:ea typeface="Times New Roman"/>
                <a:cs typeface="Times New Roman"/>
                <a:sym typeface="Times New Roman"/>
              </a:rPr>
              <a:t>Балаларымыз</a:t>
            </a:r>
            <a:r>
              <a:rPr lang="en-US" sz="2000" b="1" i="0" u="none" dirty="0">
                <a:solidFill>
                  <a:schemeClr val="dk1"/>
                </a:solidFill>
                <a:latin typeface="Times New Roman"/>
                <a:ea typeface="Times New Roman"/>
                <a:cs typeface="Times New Roman"/>
                <a:sym typeface="Times New Roman"/>
              </a:rPr>
              <a:t> </a:t>
            </a:r>
            <a:r>
              <a:rPr lang="en-US" sz="2000" b="1" i="0" u="none" dirty="0" err="1">
                <a:solidFill>
                  <a:schemeClr val="dk1"/>
                </a:solidFill>
                <a:latin typeface="Times New Roman"/>
                <a:ea typeface="Times New Roman"/>
                <a:cs typeface="Times New Roman"/>
                <a:sym typeface="Times New Roman"/>
              </a:rPr>
              <a:t>нені</a:t>
            </a:r>
            <a:r>
              <a:rPr lang="en-US" sz="2000" b="1" i="0" u="none" dirty="0">
                <a:solidFill>
                  <a:schemeClr val="dk1"/>
                </a:solidFill>
                <a:latin typeface="Times New Roman"/>
                <a:ea typeface="Times New Roman"/>
                <a:cs typeface="Times New Roman"/>
                <a:sym typeface="Times New Roman"/>
              </a:rPr>
              <a:t> </a:t>
            </a:r>
            <a:r>
              <a:rPr lang="en-US" sz="2000" b="1" i="0" u="none" dirty="0" err="1">
                <a:solidFill>
                  <a:schemeClr val="dk1"/>
                </a:solidFill>
                <a:latin typeface="Times New Roman"/>
                <a:ea typeface="Times New Roman"/>
                <a:cs typeface="Times New Roman"/>
                <a:sym typeface="Times New Roman"/>
              </a:rPr>
              <a:t>білуі</a:t>
            </a:r>
            <a:r>
              <a:rPr lang="en-US" sz="2000" b="1" i="0" u="none" dirty="0">
                <a:solidFill>
                  <a:schemeClr val="dk1"/>
                </a:solidFill>
                <a:latin typeface="Times New Roman"/>
                <a:ea typeface="Times New Roman"/>
                <a:cs typeface="Times New Roman"/>
                <a:sym typeface="Times New Roman"/>
              </a:rPr>
              <a:t> </a:t>
            </a:r>
            <a:r>
              <a:rPr lang="en-US" sz="2000" b="1" i="0" u="none" dirty="0" err="1">
                <a:solidFill>
                  <a:schemeClr val="dk1"/>
                </a:solidFill>
                <a:latin typeface="Times New Roman"/>
                <a:ea typeface="Times New Roman"/>
                <a:cs typeface="Times New Roman"/>
                <a:sym typeface="Times New Roman"/>
              </a:rPr>
              <a:t>керек</a:t>
            </a:r>
            <a:r>
              <a:rPr lang="en-US" sz="2000" b="1" i="0" u="none" dirty="0">
                <a:solidFill>
                  <a:schemeClr val="dk1"/>
                </a:solidFill>
                <a:latin typeface="Times New Roman"/>
                <a:ea typeface="Times New Roman"/>
                <a:cs typeface="Times New Roman"/>
                <a:sym typeface="Times New Roman"/>
              </a:rPr>
              <a:t>? </a:t>
            </a:r>
            <a:endParaRPr dirty="0"/>
          </a:p>
        </p:txBody>
      </p:sp>
      <p:sp>
        <p:nvSpPr>
          <p:cNvPr id="507" name="Google Shape;507;p84"/>
          <p:cNvSpPr txBox="1"/>
          <p:nvPr/>
        </p:nvSpPr>
        <p:spPr>
          <a:xfrm>
            <a:off x="1042987" y="3068637"/>
            <a:ext cx="5741987" cy="40005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000"/>
              <a:buFont typeface="Times New Roman"/>
              <a:buNone/>
            </a:pPr>
            <a:r>
              <a:rPr lang="en-US" sz="2000" b="1" i="0" u="none" dirty="0" err="1">
                <a:solidFill>
                  <a:schemeClr val="accent2">
                    <a:lumMod val="50000"/>
                  </a:schemeClr>
                </a:solidFill>
                <a:latin typeface="Times New Roman"/>
                <a:ea typeface="Times New Roman"/>
                <a:cs typeface="Times New Roman"/>
                <a:sym typeface="Times New Roman"/>
              </a:rPr>
              <a:t>Оқу</a:t>
            </a:r>
            <a:r>
              <a:rPr lang="en-US" sz="2000" b="1" i="0" u="none" dirty="0">
                <a:solidFill>
                  <a:schemeClr val="accent2">
                    <a:lumMod val="50000"/>
                  </a:schemeClr>
                </a:solidFill>
                <a:latin typeface="Times New Roman"/>
                <a:ea typeface="Times New Roman"/>
                <a:cs typeface="Times New Roman"/>
                <a:sym typeface="Times New Roman"/>
              </a:rPr>
              <a:t> </a:t>
            </a:r>
            <a:r>
              <a:rPr lang="en-US" sz="2000" b="1" i="0" u="none" dirty="0" err="1">
                <a:solidFill>
                  <a:schemeClr val="accent2">
                    <a:lumMod val="50000"/>
                  </a:schemeClr>
                </a:solidFill>
                <a:latin typeface="Times New Roman"/>
                <a:ea typeface="Times New Roman"/>
                <a:cs typeface="Times New Roman"/>
                <a:sym typeface="Times New Roman"/>
              </a:rPr>
              <a:t>бағдарламасының</a:t>
            </a:r>
            <a:r>
              <a:rPr lang="en-US" sz="2000" b="1" i="0" u="none" dirty="0">
                <a:solidFill>
                  <a:schemeClr val="accent2">
                    <a:lumMod val="50000"/>
                  </a:schemeClr>
                </a:solidFill>
                <a:latin typeface="Times New Roman"/>
                <a:ea typeface="Times New Roman"/>
                <a:cs typeface="Times New Roman"/>
                <a:sym typeface="Times New Roman"/>
              </a:rPr>
              <a:t> </a:t>
            </a:r>
            <a:r>
              <a:rPr lang="en-US" sz="2000" b="1" i="0" u="none" dirty="0" err="1">
                <a:solidFill>
                  <a:schemeClr val="accent2">
                    <a:lumMod val="50000"/>
                  </a:schemeClr>
                </a:solidFill>
                <a:latin typeface="Times New Roman"/>
                <a:ea typeface="Times New Roman"/>
                <a:cs typeface="Times New Roman"/>
                <a:sym typeface="Times New Roman"/>
              </a:rPr>
              <a:t>құрылымымен</a:t>
            </a:r>
            <a:r>
              <a:rPr lang="en-US" sz="2000" b="1" i="0" u="none" dirty="0">
                <a:solidFill>
                  <a:schemeClr val="accent2">
                    <a:lumMod val="50000"/>
                  </a:schemeClr>
                </a:solidFill>
                <a:latin typeface="Times New Roman"/>
                <a:ea typeface="Times New Roman"/>
                <a:cs typeface="Times New Roman"/>
                <a:sym typeface="Times New Roman"/>
              </a:rPr>
              <a:t> </a:t>
            </a:r>
            <a:r>
              <a:rPr lang="en-US" sz="2000" b="1" i="0" u="none" dirty="0" err="1">
                <a:solidFill>
                  <a:schemeClr val="accent2">
                    <a:lumMod val="50000"/>
                  </a:schemeClr>
                </a:solidFill>
                <a:latin typeface="Times New Roman"/>
                <a:ea typeface="Times New Roman"/>
                <a:cs typeface="Times New Roman"/>
                <a:sym typeface="Times New Roman"/>
              </a:rPr>
              <a:t>танысу</a:t>
            </a:r>
            <a:r>
              <a:rPr lang="en-US" sz="2000" b="1" i="0" u="none" dirty="0">
                <a:solidFill>
                  <a:schemeClr val="accent2">
                    <a:lumMod val="50000"/>
                  </a:schemeClr>
                </a:solidFill>
                <a:latin typeface="Times New Roman"/>
                <a:ea typeface="Times New Roman"/>
                <a:cs typeface="Times New Roman"/>
                <a:sym typeface="Times New Roman"/>
              </a:rPr>
              <a:t> </a:t>
            </a:r>
            <a:endParaRPr dirty="0">
              <a:solidFill>
                <a:schemeClr val="accent2">
                  <a:lumMod val="50000"/>
                </a:schemeClr>
              </a:solidFill>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85"/>
          <p:cNvSpPr txBox="1">
            <a:spLocks noGrp="1"/>
          </p:cNvSpPr>
          <p:nvPr>
            <p:ph type="title" idx="4294967295"/>
          </p:nvPr>
        </p:nvSpPr>
        <p:spPr>
          <a:xfrm>
            <a:off x="1331912" y="549275"/>
            <a:ext cx="7272337" cy="43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2"/>
              </a:buClr>
              <a:buSzPts val="2500"/>
              <a:buFont typeface="Times New Roman"/>
              <a:buNone/>
            </a:pPr>
            <a:r>
              <a:rPr lang="en-US" sz="2500" b="1" i="0" u="none" strike="noStrike" cap="none">
                <a:solidFill>
                  <a:schemeClr val="dk2"/>
                </a:solidFill>
                <a:latin typeface="Times New Roman"/>
                <a:ea typeface="Times New Roman"/>
                <a:cs typeface="Times New Roman"/>
                <a:sym typeface="Times New Roman"/>
              </a:rPr>
              <a:t>Спиральді (шиыршықты)  оқу бағдарламасы</a:t>
            </a:r>
            <a:endParaRPr/>
          </a:p>
        </p:txBody>
      </p:sp>
      <p:pic>
        <p:nvPicPr>
          <p:cNvPr id="513" name="Google Shape;513;p85"/>
          <p:cNvPicPr preferRelativeResize="0">
            <a:picLocks noGrp="1"/>
          </p:cNvPicPr>
          <p:nvPr>
            <p:ph type="body" idx="4294967295"/>
          </p:nvPr>
        </p:nvPicPr>
        <p:blipFill rotWithShape="1">
          <a:blip r:embed="rId3">
            <a:alphaModFix/>
          </a:blip>
          <a:srcRect l="58172" t="29852" r="27417" b="51780"/>
          <a:stretch/>
        </p:blipFill>
        <p:spPr>
          <a:xfrm>
            <a:off x="5867400" y="1844675"/>
            <a:ext cx="2881312" cy="3816350"/>
          </a:xfrm>
          <a:prstGeom prst="rect">
            <a:avLst/>
          </a:prstGeom>
          <a:noFill/>
          <a:ln>
            <a:noFill/>
          </a:ln>
        </p:spPr>
      </p:pic>
      <p:sp>
        <p:nvSpPr>
          <p:cNvPr id="514" name="Google Shape;514;p85"/>
          <p:cNvSpPr txBox="1"/>
          <p:nvPr/>
        </p:nvSpPr>
        <p:spPr>
          <a:xfrm>
            <a:off x="611187" y="1412875"/>
            <a:ext cx="4862512" cy="4894262"/>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dk2"/>
              </a:buClr>
              <a:buSzPts val="2400"/>
              <a:buFont typeface="Noto Sans Symbols"/>
              <a:buChar char="⮚"/>
            </a:pPr>
            <a:r>
              <a:rPr lang="en-US" sz="2400" b="1" i="1" u="none">
                <a:solidFill>
                  <a:schemeClr val="dk2"/>
                </a:solidFill>
                <a:latin typeface="Times New Roman"/>
                <a:ea typeface="Times New Roman"/>
                <a:cs typeface="Times New Roman"/>
                <a:sym typeface="Times New Roman"/>
              </a:rPr>
              <a:t>Тақырыптар әртүрлі деңгейлерде қайталанады, кейде бір тоқсан аясында, кейде әр тоқсанда;  </a:t>
            </a:r>
            <a:endParaRPr/>
          </a:p>
          <a:p>
            <a:pPr marL="342900" marR="0" lvl="0" indent="-190500" algn="just" rtl="0">
              <a:lnSpc>
                <a:spcPct val="100000"/>
              </a:lnSpc>
              <a:spcBef>
                <a:spcPts val="0"/>
              </a:spcBef>
              <a:spcAft>
                <a:spcPts val="0"/>
              </a:spcAft>
              <a:buClr>
                <a:schemeClr val="dk1"/>
              </a:buClr>
              <a:buSzPts val="2400"/>
              <a:buFont typeface="Noto Sans Symbols"/>
              <a:buNone/>
            </a:pPr>
            <a:endParaRPr sz="2400" b="1" i="1" u="none">
              <a:solidFill>
                <a:schemeClr val="dk2"/>
              </a:solidFill>
              <a:latin typeface="Times New Roman"/>
              <a:ea typeface="Times New Roman"/>
              <a:cs typeface="Times New Roman"/>
              <a:sym typeface="Times New Roman"/>
            </a:endParaRPr>
          </a:p>
          <a:p>
            <a:pPr marL="342900" marR="0" lvl="0" indent="-342900" algn="just" rtl="0">
              <a:lnSpc>
                <a:spcPct val="100000"/>
              </a:lnSpc>
              <a:spcBef>
                <a:spcPts val="0"/>
              </a:spcBef>
              <a:spcAft>
                <a:spcPts val="0"/>
              </a:spcAft>
              <a:buClr>
                <a:schemeClr val="dk2"/>
              </a:buClr>
              <a:buSzPts val="2400"/>
              <a:buFont typeface="Noto Sans Symbols"/>
              <a:buChar char="⮚"/>
            </a:pPr>
            <a:r>
              <a:rPr lang="en-US" sz="2400" b="1" i="1" u="none">
                <a:solidFill>
                  <a:schemeClr val="dk2"/>
                </a:solidFill>
                <a:latin typeface="Times New Roman"/>
                <a:ea typeface="Times New Roman"/>
                <a:cs typeface="Times New Roman"/>
                <a:sym typeface="Times New Roman"/>
              </a:rPr>
              <a:t>Тақырыптар әрбір келесі деңгейде алдыңғыға қарағанда анағұрлым күрделі әрі тереңдетіліп оқытылуы тиіс;  </a:t>
            </a:r>
            <a:endParaRPr/>
          </a:p>
          <a:p>
            <a:pPr marL="342900" marR="0" lvl="0" indent="-190500" algn="just" rtl="0">
              <a:lnSpc>
                <a:spcPct val="100000"/>
              </a:lnSpc>
              <a:spcBef>
                <a:spcPts val="0"/>
              </a:spcBef>
              <a:spcAft>
                <a:spcPts val="0"/>
              </a:spcAft>
              <a:buClr>
                <a:schemeClr val="dk1"/>
              </a:buClr>
              <a:buSzPts val="2400"/>
              <a:buFont typeface="Noto Sans Symbols"/>
              <a:buNone/>
            </a:pPr>
            <a:endParaRPr sz="2400" b="1" i="1" u="none">
              <a:solidFill>
                <a:schemeClr val="dk2"/>
              </a:solidFill>
              <a:latin typeface="Times New Roman"/>
              <a:ea typeface="Times New Roman"/>
              <a:cs typeface="Times New Roman"/>
              <a:sym typeface="Times New Roman"/>
            </a:endParaRPr>
          </a:p>
          <a:p>
            <a:pPr marL="342900" marR="0" lvl="0" indent="-342900" algn="just" rtl="0">
              <a:lnSpc>
                <a:spcPct val="100000"/>
              </a:lnSpc>
              <a:spcBef>
                <a:spcPts val="0"/>
              </a:spcBef>
              <a:spcAft>
                <a:spcPts val="0"/>
              </a:spcAft>
              <a:buClr>
                <a:schemeClr val="dk2"/>
              </a:buClr>
              <a:buSzPts val="2400"/>
              <a:buFont typeface="Noto Sans Symbols"/>
              <a:buChar char="⮚"/>
            </a:pPr>
            <a:r>
              <a:rPr lang="en-US" sz="2400" b="1" i="1" u="none">
                <a:solidFill>
                  <a:schemeClr val="dk2"/>
                </a:solidFill>
                <a:latin typeface="Times New Roman"/>
                <a:ea typeface="Times New Roman"/>
                <a:cs typeface="Times New Roman"/>
                <a:sym typeface="Times New Roman"/>
              </a:rPr>
              <a:t>Деңгей жоғарылаған сайын, тақырыптың күрделілігі артып отыруы керек. </a:t>
            </a:r>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86"/>
          <p:cNvSpPr txBox="1"/>
          <p:nvPr/>
        </p:nvSpPr>
        <p:spPr>
          <a:xfrm>
            <a:off x="684212" y="1268412"/>
            <a:ext cx="7708900" cy="5410200"/>
          </a:xfrm>
          <a:prstGeom prst="rect">
            <a:avLst/>
          </a:prstGeom>
          <a:no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chemeClr val="dk2"/>
              </a:buClr>
              <a:buSzPts val="2200"/>
              <a:buFont typeface="Noto Sans Symbols"/>
              <a:buChar char="⮚"/>
            </a:pPr>
            <a:r>
              <a:rPr lang="en-US" sz="2200" b="1" i="1" u="none">
                <a:solidFill>
                  <a:schemeClr val="dk2"/>
                </a:solidFill>
                <a:latin typeface="Times New Roman"/>
                <a:ea typeface="Times New Roman"/>
                <a:cs typeface="Times New Roman"/>
                <a:sym typeface="Times New Roman"/>
              </a:rPr>
              <a:t>оқушыларды межеленген оқу мақсаттарына қол жеткізу үшін бұрын алған білімдерін қолдануға жетелеу ұсынылады;</a:t>
            </a:r>
            <a:endParaRPr/>
          </a:p>
          <a:p>
            <a:pPr marL="457200" marR="0" lvl="0" indent="-317500" algn="l" rtl="0">
              <a:lnSpc>
                <a:spcPct val="100000"/>
              </a:lnSpc>
              <a:spcBef>
                <a:spcPts val="0"/>
              </a:spcBef>
              <a:spcAft>
                <a:spcPts val="0"/>
              </a:spcAft>
              <a:buClr>
                <a:schemeClr val="dk1"/>
              </a:buClr>
              <a:buSzPts val="2200"/>
              <a:buFont typeface="Noto Sans Symbols"/>
              <a:buNone/>
            </a:pPr>
            <a:endParaRPr sz="2200" b="1" i="1" u="none">
              <a:solidFill>
                <a:schemeClr val="dk2"/>
              </a:solidFill>
              <a:latin typeface="Times New Roman"/>
              <a:ea typeface="Times New Roman"/>
              <a:cs typeface="Times New Roman"/>
              <a:sym typeface="Times New Roman"/>
            </a:endParaRPr>
          </a:p>
          <a:p>
            <a:pPr marL="457200" marR="0" lvl="0" indent="-457200" algn="l" rtl="0">
              <a:lnSpc>
                <a:spcPct val="100000"/>
              </a:lnSpc>
              <a:spcBef>
                <a:spcPts val="0"/>
              </a:spcBef>
              <a:spcAft>
                <a:spcPts val="0"/>
              </a:spcAft>
              <a:buClr>
                <a:schemeClr val="dk2"/>
              </a:buClr>
              <a:buSzPts val="2200"/>
              <a:buFont typeface="Noto Sans Symbols"/>
              <a:buChar char="⮚"/>
            </a:pPr>
            <a:r>
              <a:rPr lang="en-US" sz="2200" b="1" i="1" u="none">
                <a:solidFill>
                  <a:schemeClr val="dk2"/>
                </a:solidFill>
                <a:latin typeface="Times New Roman"/>
                <a:ea typeface="Times New Roman"/>
                <a:cs typeface="Times New Roman"/>
                <a:sym typeface="Times New Roman"/>
              </a:rPr>
              <a:t>жаңа білім алдыңғы біліммен тығыз байланысты және бұған дейін алынған ақпарат тұрғысынан қарастырылады;</a:t>
            </a:r>
            <a:endParaRPr/>
          </a:p>
          <a:p>
            <a:pPr marL="457200" marR="0" lvl="0" indent="-457200" algn="l" rtl="0">
              <a:lnSpc>
                <a:spcPct val="100000"/>
              </a:lnSpc>
              <a:spcBef>
                <a:spcPts val="0"/>
              </a:spcBef>
              <a:spcAft>
                <a:spcPts val="0"/>
              </a:spcAft>
              <a:buClr>
                <a:schemeClr val="dk1"/>
              </a:buClr>
              <a:buSzPts val="2200"/>
              <a:buFont typeface="Arial"/>
              <a:buNone/>
            </a:pPr>
            <a:endParaRPr sz="2200" b="1" i="1" u="none">
              <a:solidFill>
                <a:schemeClr val="dk2"/>
              </a:solidFill>
              <a:latin typeface="Times New Roman"/>
              <a:ea typeface="Times New Roman"/>
              <a:cs typeface="Times New Roman"/>
              <a:sym typeface="Times New Roman"/>
            </a:endParaRPr>
          </a:p>
          <a:p>
            <a:pPr marL="457200" marR="0" lvl="0" indent="-457200" algn="l" rtl="0">
              <a:lnSpc>
                <a:spcPct val="100000"/>
              </a:lnSpc>
              <a:spcBef>
                <a:spcPts val="0"/>
              </a:spcBef>
              <a:spcAft>
                <a:spcPts val="0"/>
              </a:spcAft>
              <a:buClr>
                <a:schemeClr val="dk2"/>
              </a:buClr>
              <a:buSzPts val="2200"/>
              <a:buFont typeface="Noto Sans Symbols"/>
              <a:buChar char="⮚"/>
            </a:pPr>
            <a:r>
              <a:rPr lang="en-US" sz="2200" b="1" i="1" u="none">
                <a:solidFill>
                  <a:schemeClr val="dk2"/>
                </a:solidFill>
                <a:latin typeface="Times New Roman"/>
                <a:ea typeface="Times New Roman"/>
                <a:cs typeface="Times New Roman"/>
                <a:sym typeface="Times New Roman"/>
              </a:rPr>
              <a:t>қайталап оқыған сайын тақырыптың немесе пәннің күрделілігі арта түседі;</a:t>
            </a:r>
            <a:endParaRPr/>
          </a:p>
          <a:p>
            <a:pPr marL="457200" marR="0" lvl="0" indent="-457200" algn="l" rtl="0">
              <a:lnSpc>
                <a:spcPct val="100000"/>
              </a:lnSpc>
              <a:spcBef>
                <a:spcPts val="0"/>
              </a:spcBef>
              <a:spcAft>
                <a:spcPts val="0"/>
              </a:spcAft>
              <a:buClr>
                <a:schemeClr val="dk1"/>
              </a:buClr>
              <a:buSzPts val="2200"/>
              <a:buFont typeface="Arial"/>
              <a:buNone/>
            </a:pPr>
            <a:endParaRPr sz="2200" b="1" i="1" u="none">
              <a:solidFill>
                <a:schemeClr val="dk2"/>
              </a:solidFill>
              <a:latin typeface="Times New Roman"/>
              <a:ea typeface="Times New Roman"/>
              <a:cs typeface="Times New Roman"/>
              <a:sym typeface="Times New Roman"/>
            </a:endParaRPr>
          </a:p>
          <a:p>
            <a:pPr marL="457200" marR="0" lvl="0" indent="-457200" algn="l" rtl="0">
              <a:lnSpc>
                <a:spcPct val="100000"/>
              </a:lnSpc>
              <a:spcBef>
                <a:spcPts val="0"/>
              </a:spcBef>
              <a:spcAft>
                <a:spcPts val="0"/>
              </a:spcAft>
              <a:buClr>
                <a:schemeClr val="dk2"/>
              </a:buClr>
              <a:buSzPts val="2200"/>
              <a:buFont typeface="Noto Sans Symbols"/>
              <a:buChar char="⮚"/>
            </a:pPr>
            <a:r>
              <a:rPr lang="en-US" sz="2200" b="1" i="1" u="none">
                <a:solidFill>
                  <a:schemeClr val="dk2"/>
                </a:solidFill>
                <a:latin typeface="Times New Roman"/>
                <a:ea typeface="Times New Roman"/>
                <a:cs typeface="Times New Roman"/>
                <a:sym typeface="Times New Roman"/>
              </a:rPr>
              <a:t>спиральді білім беру бағдарламасы қарапайым идеялардан анағұрлым күрделі идеяларға қисынды жолмен ауысуға мүмкіндік береді. </a:t>
            </a:r>
            <a:endParaRPr/>
          </a:p>
          <a:p>
            <a:pPr marL="0" marR="0" lvl="0" indent="0" algn="l" rtl="0">
              <a:lnSpc>
                <a:spcPct val="100000"/>
              </a:lnSpc>
              <a:spcBef>
                <a:spcPts val="0"/>
              </a:spcBef>
              <a:spcAft>
                <a:spcPts val="0"/>
              </a:spcAft>
              <a:buNone/>
            </a:pPr>
            <a:endParaRPr sz="2200" b="1" i="1" u="none">
              <a:solidFill>
                <a:schemeClr val="dk2"/>
              </a:solidFill>
              <a:latin typeface="Times New Roman"/>
              <a:ea typeface="Times New Roman"/>
              <a:cs typeface="Times New Roman"/>
              <a:sym typeface="Times New Roman"/>
            </a:endParaRPr>
          </a:p>
        </p:txBody>
      </p:sp>
      <p:sp>
        <p:nvSpPr>
          <p:cNvPr id="520" name="Google Shape;520;p86"/>
          <p:cNvSpPr txBox="1"/>
          <p:nvPr/>
        </p:nvSpPr>
        <p:spPr>
          <a:xfrm>
            <a:off x="827087" y="692150"/>
            <a:ext cx="7632700" cy="433387"/>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chemeClr val="dk1"/>
              </a:buClr>
              <a:buSzPts val="4000"/>
              <a:buFont typeface="Times New Roman"/>
              <a:buNone/>
            </a:pPr>
            <a:r>
              <a:rPr lang="en-US" sz="4000" b="1" i="0" u="none">
                <a:solidFill>
                  <a:schemeClr val="dk1"/>
                </a:solidFill>
                <a:latin typeface="Times New Roman"/>
                <a:ea typeface="Times New Roman"/>
                <a:cs typeface="Times New Roman"/>
                <a:sym typeface="Times New Roman"/>
              </a:rPr>
              <a:t/>
            </a:r>
            <a:br>
              <a:rPr lang="en-US" sz="4000" b="1" i="0" u="none">
                <a:solidFill>
                  <a:schemeClr val="dk1"/>
                </a:solidFill>
                <a:latin typeface="Times New Roman"/>
                <a:ea typeface="Times New Roman"/>
                <a:cs typeface="Times New Roman"/>
                <a:sym typeface="Times New Roman"/>
              </a:rPr>
            </a:br>
            <a:r>
              <a:rPr lang="en-US" sz="2400" b="1" i="0" u="none">
                <a:solidFill>
                  <a:schemeClr val="dk2"/>
                </a:solidFill>
                <a:latin typeface="Times New Roman"/>
                <a:ea typeface="Times New Roman"/>
                <a:cs typeface="Times New Roman"/>
                <a:sym typeface="Times New Roman"/>
              </a:rPr>
              <a:t>Спиральді  (</a:t>
            </a:r>
            <a:r>
              <a:rPr lang="en-US" sz="2400" b="1" i="1" u="none">
                <a:solidFill>
                  <a:schemeClr val="dk2"/>
                </a:solidFill>
                <a:latin typeface="Times New Roman"/>
                <a:ea typeface="Times New Roman"/>
                <a:cs typeface="Times New Roman"/>
                <a:sym typeface="Times New Roman"/>
              </a:rPr>
              <a:t>шиыршықты</a:t>
            </a:r>
            <a:r>
              <a:rPr lang="en-US" sz="2400" b="1" i="0" u="none">
                <a:solidFill>
                  <a:schemeClr val="dk2"/>
                </a:solidFill>
                <a:latin typeface="Times New Roman"/>
                <a:ea typeface="Times New Roman"/>
                <a:cs typeface="Times New Roman"/>
                <a:sym typeface="Times New Roman"/>
              </a:rPr>
              <a:t>) оқу бағдарламасының басымдықтары:</a:t>
            </a:r>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468313" y="476250"/>
            <a:ext cx="8207375" cy="431800"/>
          </a:xfrm>
          <a:prstGeom prst="rect">
            <a:avLst/>
          </a:prstGeom>
        </p:spPr>
        <p:txBody>
          <a:bodyPr>
            <a:normAutofit fontScale="97500"/>
          </a:bodyPr>
          <a:lstStyle/>
          <a:p>
            <a:pPr algn="ctr" eaLnBrk="1" fontAlgn="auto" hangingPunct="1">
              <a:spcAft>
                <a:spcPts val="0"/>
              </a:spcAft>
              <a:defRPr/>
            </a:pPr>
            <a:r>
              <a:rPr lang="kk-KZ" altLang="ru-RU" sz="2000" b="1" dirty="0">
                <a:solidFill>
                  <a:srgbClr val="FF0000"/>
                </a:solidFill>
                <a:latin typeface="Times New Roman" pitchFamily="18" charset="0"/>
                <a:ea typeface="+mj-ea"/>
                <a:cs typeface="Times New Roman" pitchFamily="18" charset="0"/>
              </a:rPr>
              <a:t>Жаңартылған оқу бағдарламаларының мазмұндық ерекшеліктері:</a:t>
            </a:r>
            <a:endParaRPr lang="en-GB" altLang="en-US" sz="2000" b="1" dirty="0">
              <a:solidFill>
                <a:srgbClr val="FF0000"/>
              </a:solidFill>
              <a:latin typeface="Times New Roman" pitchFamily="18" charset="0"/>
              <a:ea typeface="+mj-ea"/>
              <a:cs typeface="Times New Roman" pitchFamily="18" charset="0"/>
            </a:endParaRPr>
          </a:p>
        </p:txBody>
      </p:sp>
      <p:graphicFrame>
        <p:nvGraphicFramePr>
          <p:cNvPr id="4" name="Схема 3">
            <a:extLst>
              <a:ext uri="{FF2B5EF4-FFF2-40B4-BE49-F238E27FC236}"/>
            </a:extLst>
          </p:cNvPr>
          <p:cNvGraphicFramePr/>
          <p:nvPr/>
        </p:nvGraphicFramePr>
        <p:xfrm>
          <a:off x="323528" y="1054969"/>
          <a:ext cx="8354100" cy="53263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image3.gif" descr="http://i076.radikal.ru/1311/4f/a3887f473bd9.gif"/>
          <p:cNvPicPr>
            <a:picLocks noChangeAspect="1" noChangeArrowheads="1"/>
          </p:cNvPicPr>
          <p:nvPr/>
        </p:nvPicPr>
        <p:blipFill>
          <a:blip r:embed="rId2"/>
          <a:srcRect/>
          <a:stretch>
            <a:fillRect/>
          </a:stretch>
        </p:blipFill>
        <p:spPr bwMode="auto">
          <a:xfrm>
            <a:off x="259808" y="483839"/>
            <a:ext cx="1143000" cy="857250"/>
          </a:xfrm>
          <a:prstGeom prst="rect">
            <a:avLst/>
          </a:prstGeom>
          <a:noFill/>
        </p:spPr>
      </p:pic>
      <p:pic>
        <p:nvPicPr>
          <p:cNvPr id="2052" name="image17.jpg" descr="http://cod68.ru/wp-content/uploads/2015/11/policejskie-zaderzhali-v-tambove-vorishku-35-let-kotoryj-ukral-dzhinsy-i-krossovki.jpg"/>
          <p:cNvPicPr>
            <a:picLocks noChangeAspect="1" noChangeArrowheads="1"/>
          </p:cNvPicPr>
          <p:nvPr/>
        </p:nvPicPr>
        <p:blipFill>
          <a:blip r:embed="rId3"/>
          <a:srcRect/>
          <a:stretch>
            <a:fillRect/>
          </a:stretch>
        </p:blipFill>
        <p:spPr bwMode="auto">
          <a:xfrm>
            <a:off x="167268" y="1503788"/>
            <a:ext cx="1171575" cy="809625"/>
          </a:xfrm>
          <a:prstGeom prst="rect">
            <a:avLst/>
          </a:prstGeom>
          <a:noFill/>
        </p:spPr>
      </p:pic>
      <p:pic>
        <p:nvPicPr>
          <p:cNvPr id="2051" name="image2.jpg" descr="http://olesya--emelyanova.narod.ru/novosti/novosti-25.jpg"/>
          <p:cNvPicPr>
            <a:picLocks noChangeAspect="1" noChangeArrowheads="1"/>
          </p:cNvPicPr>
          <p:nvPr/>
        </p:nvPicPr>
        <p:blipFill>
          <a:blip r:embed="rId4"/>
          <a:srcRect/>
          <a:stretch>
            <a:fillRect/>
          </a:stretch>
        </p:blipFill>
        <p:spPr bwMode="auto">
          <a:xfrm>
            <a:off x="200722" y="2475532"/>
            <a:ext cx="1184275" cy="793750"/>
          </a:xfrm>
          <a:prstGeom prst="rect">
            <a:avLst/>
          </a:prstGeom>
          <a:noFill/>
        </p:spPr>
      </p:pic>
      <p:pic>
        <p:nvPicPr>
          <p:cNvPr id="2050" name="image9.png" descr="http://news.softpedia.com/images/news2/Download-Microsoft-Malicious-Software-Removal-Tool-4-12-2.png"/>
          <p:cNvPicPr>
            <a:picLocks noChangeAspect="1" noChangeArrowheads="1"/>
          </p:cNvPicPr>
          <p:nvPr/>
        </p:nvPicPr>
        <p:blipFill>
          <a:blip r:embed="rId5"/>
          <a:srcRect/>
          <a:stretch>
            <a:fillRect/>
          </a:stretch>
        </p:blipFill>
        <p:spPr bwMode="auto">
          <a:xfrm>
            <a:off x="178420" y="3337390"/>
            <a:ext cx="1193800" cy="933450"/>
          </a:xfrm>
          <a:prstGeom prst="rect">
            <a:avLst/>
          </a:prstGeom>
          <a:noFill/>
        </p:spPr>
      </p:pic>
      <p:pic>
        <p:nvPicPr>
          <p:cNvPr id="2049" name="image13.jpg" descr="http://www.playcast.ru/uploads/2015/03/24/12806570.jpg"/>
          <p:cNvPicPr>
            <a:picLocks noChangeAspect="1" noChangeArrowheads="1"/>
          </p:cNvPicPr>
          <p:nvPr/>
        </p:nvPicPr>
        <p:blipFill>
          <a:blip r:embed="rId6"/>
          <a:srcRect l="6825" t="19781" r="21503"/>
          <a:stretch>
            <a:fillRect/>
          </a:stretch>
        </p:blipFill>
        <p:spPr bwMode="auto">
          <a:xfrm>
            <a:off x="216366" y="4310721"/>
            <a:ext cx="1038225" cy="768350"/>
          </a:xfrm>
          <a:prstGeom prst="rect">
            <a:avLst/>
          </a:prstGeom>
          <a:noFill/>
        </p:spPr>
      </p:pic>
      <p:sp>
        <p:nvSpPr>
          <p:cNvPr id="2054" name="Rectangle 6"/>
          <p:cNvSpPr>
            <a:spLocks noChangeArrowheads="1"/>
          </p:cNvSpPr>
          <p:nvPr/>
        </p:nvSpPr>
        <p:spPr bwMode="auto">
          <a:xfrm>
            <a:off x="1371600" y="289696"/>
            <a:ext cx="77724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1.5. САРАЛАП ОҚЫТУ СТРАТЕГИЯЛАРЫ</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Хормен жауап беру. </a:t>
            </a:r>
            <a:r>
              <a:rPr kumimoji="0" lang="kk-KZ" sz="14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Хормен жауап беру әдісі өте қарапайым әдістердің бірі, онда мұғалім бүкіл сыныпқа сұрақтар қояды, жауаптар тек жекелеген оқушылардан алынады. Бұл оқушыларды оқшауламай, бүкіл сыныптың түсінгенін бағалаудың тиімді жолы.  </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5" name="Rectangle 7"/>
          <p:cNvSpPr>
            <a:spLocks noChangeArrowheads="1"/>
          </p:cNvSpPr>
          <p:nvPr/>
        </p:nvSpPr>
        <p:spPr bwMode="auto">
          <a:xfrm>
            <a:off x="1315844" y="1481676"/>
            <a:ext cx="782815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Кір жаю. </a:t>
            </a:r>
            <a:r>
              <a:rPr kumimoji="0" lang="kk-KZ" sz="14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Мұғалім сыныптың ішінде ұзынынан жіп керіп қояды. Жіптің бір басында «көп біледі» деген жазу, екінші басында «ештеңе білмейді» деген жазу ілінеді. Оқушылар тақырып төңірегінде өздерінің білімдерін саралай отырып, жіптің қай басына тұру керектігін анықтайды. </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1271238" y="2706230"/>
            <a:ext cx="7705493"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Бес саусақты жұдырық. </a:t>
            </a:r>
            <a:r>
              <a:rPr kumimoji="0" lang="kk-KZ" sz="14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Оқушылар өздерінің тақырыпты түсінген деңгейлерін көрсету үшін қолындағы саусақтың бірін көрсетеді. </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7" name="Rectangle 9"/>
          <p:cNvSpPr>
            <a:spLocks noChangeArrowheads="1"/>
          </p:cNvSpPr>
          <p:nvPr/>
        </p:nvSpPr>
        <p:spPr bwMode="auto">
          <a:xfrm>
            <a:off x="1360449" y="3523773"/>
            <a:ext cx="751592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Төрт бұрыш. </a:t>
            </a:r>
            <a:r>
              <a:rPr kumimoji="0" lang="kk-KZ" sz="14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Мұғалім сыныптың ішіндегі бұрыштарға жауаптар жазылған парақшалар іліп қояды. Мысалға, мұғалім бір сұрақты дауыстап оқиды, ал оқушылар өздері сұрақтың қай жауабы дұрыс болса, сол бұрышқа барып тұрады. </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8" name="Rectangle 10"/>
          <p:cNvSpPr>
            <a:spLocks noChangeArrowheads="1"/>
          </p:cNvSpPr>
          <p:nvPr/>
        </p:nvSpPr>
        <p:spPr bwMode="auto">
          <a:xfrm>
            <a:off x="1338146" y="4444193"/>
            <a:ext cx="747131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Жеке жауаптар тақтасы. </a:t>
            </a:r>
            <a:r>
              <a:rPr kumimoji="0" lang="kk-KZ" sz="14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Оқушылардың алдына шағын ақ тақталар беріледі. Мұғалім сыныпқа сұрақ қояды, оқушылар жауабын өз тақтасына түсіреді. </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15" name="image15.jpg" descr="http://cs33.babysfera.ru/d/3/6/7/164413220.377798527.jpeg"/>
          <p:cNvPicPr/>
          <p:nvPr/>
        </p:nvPicPr>
        <p:blipFill>
          <a:blip r:embed="rId7"/>
          <a:srcRect t="6931" b="18812"/>
          <a:stretch>
            <a:fillRect/>
          </a:stretch>
        </p:blipFill>
        <p:spPr>
          <a:xfrm>
            <a:off x="199607" y="5191141"/>
            <a:ext cx="1005840" cy="690880"/>
          </a:xfrm>
          <a:prstGeom prst="rect">
            <a:avLst/>
          </a:prstGeom>
          <a:ln/>
        </p:spPr>
      </p:pic>
      <p:pic>
        <p:nvPicPr>
          <p:cNvPr id="16" name="image5.jpg" descr="http://www.lagardere-tr.pl/uploads/kc/images/LOGOTYPY/LOGO-1Minute.jpg"/>
          <p:cNvPicPr/>
          <p:nvPr/>
        </p:nvPicPr>
        <p:blipFill>
          <a:blip r:embed="rId8"/>
          <a:srcRect/>
          <a:stretch>
            <a:fillRect/>
          </a:stretch>
        </p:blipFill>
        <p:spPr>
          <a:xfrm>
            <a:off x="167268" y="5993037"/>
            <a:ext cx="914400" cy="670560"/>
          </a:xfrm>
          <a:prstGeom prst="rect">
            <a:avLst/>
          </a:prstGeom>
          <a:ln/>
        </p:spPr>
      </p:pic>
      <p:sp>
        <p:nvSpPr>
          <p:cNvPr id="17" name="Прямоугольник 16"/>
          <p:cNvSpPr/>
          <p:nvPr/>
        </p:nvSpPr>
        <p:spPr>
          <a:xfrm>
            <a:off x="1237785" y="5108140"/>
            <a:ext cx="7660888" cy="830997"/>
          </a:xfrm>
          <a:prstGeom prst="rect">
            <a:avLst/>
          </a:prstGeom>
        </p:spPr>
        <p:txBody>
          <a:bodyPr wrap="square">
            <a:spAutoFit/>
          </a:bodyPr>
          <a:lstStyle/>
          <a:p>
            <a:r>
              <a:rPr lang="kk-KZ" sz="1200" b="1" dirty="0" smtClean="0"/>
              <a:t>Сигнал карталары. </a:t>
            </a:r>
            <a:r>
              <a:rPr lang="kk-KZ" sz="1200" dirty="0" smtClean="0"/>
              <a:t>Ақ парақ төрт бөлікке бөлінеді. Әрбір бөлік 1-4 немесе А-Д символдарымен белгіленеді. Мұғалімнің қойылған сұрақтарына сәйкес әрбір бөлікке Дұрыс/Бұрыс, Жауабын білмеймін/Жартылай білемін деген секілді жазбалар жазып қоюға болады. Оқушының көрсеткен бөлігі арқылы сыныптағы оқушылардың білімін бағалауға да болады. </a:t>
            </a:r>
            <a:endParaRPr lang="ru-RU" sz="1200" dirty="0"/>
          </a:p>
        </p:txBody>
      </p:sp>
      <p:sp>
        <p:nvSpPr>
          <p:cNvPr id="2061" name="Rectangle 13"/>
          <p:cNvSpPr>
            <a:spLocks noChangeArrowheads="1"/>
          </p:cNvSpPr>
          <p:nvPr/>
        </p:nvSpPr>
        <p:spPr bwMode="auto">
          <a:xfrm>
            <a:off x="1115122" y="5943146"/>
            <a:ext cx="802887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2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Бір минуттық эссе. </a:t>
            </a:r>
            <a:r>
              <a:rPr kumimoji="0" lang="kk-KZ"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Мұғалім жаңа тақырыпты сыныпқа түсіндіріп болған соң, өздерінің не үйренгендері туралы шағын эссе жазу сұралады. Егер сіз бұл әдісті жүйелі түрде үздіксіз жүргізіп отырсаңыз және оны жазбаша түрде жазуын талап етсеңіз, оқушылар өтілген материалдан неғұрлым көбірек ақпаратты есінде сақтап қалуға тырысады. </a:t>
            </a:r>
            <a:endParaRPr kumimoji="0" lang="kk-KZ" sz="1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60" name="image5.jpg" descr="http://www.lagardere-tr.pl/uploads/kc/images/LOGOTYPY/LOGO-1Minute.jpg"/>
          <p:cNvPicPr>
            <a:picLocks noChangeAspect="1" noChangeArrowheads="1"/>
          </p:cNvPicPr>
          <p:nvPr/>
        </p:nvPicPr>
        <p:blipFill>
          <a:blip r:embed="rId8"/>
          <a:srcRect/>
          <a:stretch>
            <a:fillRect/>
          </a:stretch>
        </p:blipFill>
        <p:spPr bwMode="auto">
          <a:xfrm>
            <a:off x="0" y="574675"/>
            <a:ext cx="911225" cy="669925"/>
          </a:xfrm>
          <a:prstGeom prst="rect">
            <a:avLst/>
          </a:prstGeom>
          <a:noFill/>
        </p:spPr>
      </p:pic>
      <p:sp>
        <p:nvSpPr>
          <p:cNvPr id="2062" name="Rectangle 1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838200" algn="l"/>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312234" y="888810"/>
          <a:ext cx="8508379" cy="5100167"/>
        </p:xfrm>
        <a:graphic>
          <a:graphicData uri="http://schemas.openxmlformats.org/drawingml/2006/table">
            <a:tbl>
              <a:tblPr/>
              <a:tblGrid>
                <a:gridCol w="1561171"/>
                <a:gridCol w="5564458"/>
                <a:gridCol w="1382750"/>
              </a:tblGrid>
              <a:tr h="386187">
                <a:tc>
                  <a:txBody>
                    <a:bodyPr/>
                    <a:lstStyle/>
                    <a:p>
                      <a:pPr algn="ctr">
                        <a:lnSpc>
                          <a:spcPct val="100000"/>
                        </a:lnSpc>
                        <a:spcAft>
                          <a:spcPts val="800"/>
                        </a:spcAft>
                      </a:pPr>
                      <a:r>
                        <a:rPr lang="kk-KZ" sz="1400" b="1" dirty="0">
                          <a:solidFill>
                            <a:srgbClr val="000000"/>
                          </a:solidFill>
                          <a:latin typeface="Times New Roman" pitchFamily="18" charset="0"/>
                          <a:ea typeface="Times New Roman"/>
                          <a:cs typeface="Times New Roman" pitchFamily="18" charset="0"/>
                        </a:rPr>
                        <a:t>Әдіс атауы</a:t>
                      </a:r>
                      <a:endParaRPr lang="ru-RU" sz="1400" dirty="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800"/>
                        </a:spcAft>
                      </a:pPr>
                      <a:r>
                        <a:rPr lang="kk-KZ" sz="1400" b="1" dirty="0">
                          <a:solidFill>
                            <a:srgbClr val="000000"/>
                          </a:solidFill>
                          <a:latin typeface="Times New Roman" pitchFamily="18" charset="0"/>
                          <a:ea typeface="Times New Roman"/>
                          <a:cs typeface="Times New Roman" pitchFamily="18" charset="0"/>
                        </a:rPr>
                        <a:t>Әдіс сипаттамасы</a:t>
                      </a:r>
                      <a:endParaRPr lang="ru-RU" sz="1400" dirty="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800"/>
                        </a:spcAft>
                      </a:pPr>
                      <a:r>
                        <a:rPr lang="kk-KZ" sz="1400" b="1">
                          <a:solidFill>
                            <a:srgbClr val="000000"/>
                          </a:solidFill>
                          <a:latin typeface="Times New Roman" pitchFamily="18" charset="0"/>
                          <a:ea typeface="Times New Roman"/>
                          <a:cs typeface="Times New Roman" pitchFamily="18" charset="0"/>
                        </a:rPr>
                        <a:t>Қолдану сатысы</a:t>
                      </a:r>
                      <a:endParaRPr lang="ru-RU" sz="140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2113">
                <a:tc>
                  <a:txBody>
                    <a:bodyPr/>
                    <a:lstStyle/>
                    <a:p>
                      <a:pPr algn="l">
                        <a:lnSpc>
                          <a:spcPct val="100000"/>
                        </a:lnSpc>
                        <a:spcAft>
                          <a:spcPts val="800"/>
                        </a:spcAft>
                      </a:pPr>
                      <a:r>
                        <a:rPr lang="kk-KZ" sz="1400" b="1">
                          <a:solidFill>
                            <a:srgbClr val="000000"/>
                          </a:solidFill>
                          <a:latin typeface="Times New Roman" pitchFamily="18" charset="0"/>
                          <a:ea typeface="Times New Roman"/>
                          <a:cs typeface="Times New Roman" pitchFamily="18" charset="0"/>
                        </a:rPr>
                        <a:t>«Ми шабуылы»</a:t>
                      </a:r>
                      <a:endParaRPr lang="ru-RU" sz="140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ct val="100000"/>
                        </a:lnSpc>
                        <a:spcAft>
                          <a:spcPts val="0"/>
                        </a:spcAft>
                      </a:pPr>
                      <a:r>
                        <a:rPr lang="kk-KZ" sz="1400" dirty="0">
                          <a:solidFill>
                            <a:srgbClr val="000000"/>
                          </a:solidFill>
                          <a:latin typeface="Times New Roman" pitchFamily="18" charset="0"/>
                          <a:ea typeface="Times New Roman"/>
                          <a:cs typeface="Times New Roman" pitchFamily="18" charset="0"/>
                        </a:rPr>
                        <a:t>Қолдану мақсаты:</a:t>
                      </a:r>
                      <a:endParaRPr lang="ru-RU" sz="1400" dirty="0">
                        <a:latin typeface="Times New Roman" pitchFamily="18" charset="0"/>
                        <a:ea typeface="Calibri"/>
                        <a:cs typeface="Times New Roman" pitchFamily="18" charset="0"/>
                      </a:endParaRPr>
                    </a:p>
                    <a:p>
                      <a:pPr indent="190500" algn="l">
                        <a:lnSpc>
                          <a:spcPct val="100000"/>
                        </a:lnSpc>
                        <a:spcAft>
                          <a:spcPts val="0"/>
                        </a:spcAft>
                      </a:pPr>
                      <a:r>
                        <a:rPr lang="kk-KZ" sz="1400" dirty="0">
                          <a:solidFill>
                            <a:srgbClr val="000000"/>
                          </a:solidFill>
                          <a:latin typeface="Times New Roman" pitchFamily="18" charset="0"/>
                          <a:ea typeface="Times New Roman"/>
                          <a:cs typeface="Times New Roman" pitchFamily="18" charset="0"/>
                        </a:rPr>
                        <a:t>1) балалардың тақырып бойынша не білетіндерін анықтау;</a:t>
                      </a:r>
                      <a:endParaRPr lang="ru-RU" sz="1400" dirty="0">
                        <a:latin typeface="Times New Roman" pitchFamily="18" charset="0"/>
                        <a:ea typeface="Calibri"/>
                        <a:cs typeface="Times New Roman" pitchFamily="18" charset="0"/>
                      </a:endParaRPr>
                    </a:p>
                    <a:p>
                      <a:pPr indent="190500" algn="l">
                        <a:lnSpc>
                          <a:spcPct val="100000"/>
                        </a:lnSpc>
                        <a:spcAft>
                          <a:spcPts val="0"/>
                        </a:spcAft>
                      </a:pPr>
                      <a:r>
                        <a:rPr lang="kk-KZ" sz="1400" dirty="0">
                          <a:solidFill>
                            <a:srgbClr val="000000"/>
                          </a:solidFill>
                          <a:latin typeface="Times New Roman" pitchFamily="18" charset="0"/>
                          <a:ea typeface="Times New Roman"/>
                          <a:cs typeface="Times New Roman" pitchFamily="18" charset="0"/>
                        </a:rPr>
                        <a:t>2) тақырып бойынша өз ұсынысын, ойын айту;</a:t>
                      </a:r>
                      <a:endParaRPr lang="ru-RU" sz="1400" dirty="0">
                        <a:latin typeface="Times New Roman" pitchFamily="18" charset="0"/>
                        <a:ea typeface="Calibri"/>
                        <a:cs typeface="Times New Roman" pitchFamily="18" charset="0"/>
                      </a:endParaRPr>
                    </a:p>
                    <a:p>
                      <a:pPr indent="190500" algn="l">
                        <a:lnSpc>
                          <a:spcPct val="100000"/>
                        </a:lnSpc>
                        <a:spcAft>
                          <a:spcPts val="0"/>
                        </a:spcAft>
                      </a:pPr>
                      <a:r>
                        <a:rPr lang="kk-KZ" sz="1400" dirty="0">
                          <a:solidFill>
                            <a:srgbClr val="000000"/>
                          </a:solidFill>
                          <a:latin typeface="Times New Roman" pitchFamily="18" charset="0"/>
                          <a:ea typeface="Times New Roman"/>
                          <a:cs typeface="Times New Roman" pitchFamily="18" charset="0"/>
                        </a:rPr>
                        <a:t>3) бар білімдерінбелсендету.</a:t>
                      </a:r>
                      <a:endParaRPr lang="ru-RU" sz="1400" dirty="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800"/>
                        </a:spcAft>
                      </a:pPr>
                      <a:r>
                        <a:rPr lang="kk-KZ" sz="1400">
                          <a:solidFill>
                            <a:srgbClr val="000000"/>
                          </a:solidFill>
                          <a:latin typeface="Times New Roman" pitchFamily="18" charset="0"/>
                          <a:ea typeface="Times New Roman"/>
                          <a:cs typeface="Times New Roman" pitchFamily="18" charset="0"/>
                        </a:rPr>
                        <a:t>Ой шақыру</a:t>
                      </a:r>
                      <a:endParaRPr lang="ru-RU" sz="140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2939">
                <a:tc>
                  <a:txBody>
                    <a:bodyPr/>
                    <a:lstStyle/>
                    <a:p>
                      <a:pPr algn="l">
                        <a:lnSpc>
                          <a:spcPct val="100000"/>
                        </a:lnSpc>
                        <a:spcAft>
                          <a:spcPts val="800"/>
                        </a:spcAft>
                      </a:pPr>
                      <a:r>
                        <a:rPr lang="kk-KZ" sz="1400" b="1" dirty="0">
                          <a:solidFill>
                            <a:srgbClr val="000000"/>
                          </a:solidFill>
                          <a:latin typeface="Times New Roman" pitchFamily="18" charset="0"/>
                          <a:ea typeface="Times New Roman"/>
                          <a:cs typeface="Times New Roman" pitchFamily="18" charset="0"/>
                        </a:rPr>
                        <a:t>«ИНСЕРТ»</a:t>
                      </a:r>
                      <a:endParaRPr lang="ru-RU" sz="1400" dirty="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pPr>
                      <a:r>
                        <a:rPr lang="kk-KZ" sz="1400" b="0" dirty="0">
                          <a:solidFill>
                            <a:srgbClr val="000000"/>
                          </a:solidFill>
                          <a:latin typeface="Times New Roman" pitchFamily="18" charset="0"/>
                          <a:ea typeface="Times New Roman"/>
                          <a:cs typeface="Times New Roman" pitchFamily="18" charset="0"/>
                        </a:rPr>
                        <a:t>Мәтінді түртіп оқу</a:t>
                      </a:r>
                      <a:r>
                        <a:rPr lang="kk-KZ" sz="1400" dirty="0">
                          <a:solidFill>
                            <a:srgbClr val="000000"/>
                          </a:solidFill>
                          <a:latin typeface="Times New Roman" pitchFamily="18" charset="0"/>
                          <a:ea typeface="Times New Roman"/>
                          <a:cs typeface="Times New Roman" pitchFamily="18" charset="0"/>
                        </a:rPr>
                        <a:t>:</a:t>
                      </a:r>
                      <a:endParaRPr lang="ru-RU" sz="1400" dirty="0">
                        <a:latin typeface="Times New Roman" pitchFamily="18" charset="0"/>
                        <a:ea typeface="Calibri"/>
                        <a:cs typeface="Times New Roman" pitchFamily="18" charset="0"/>
                      </a:endParaRPr>
                    </a:p>
                    <a:p>
                      <a:pPr indent="0" algn="l">
                        <a:lnSpc>
                          <a:spcPct val="100000"/>
                        </a:lnSpc>
                        <a:spcAft>
                          <a:spcPts val="0"/>
                        </a:spcAft>
                      </a:pPr>
                      <a:r>
                        <a:rPr lang="kk-KZ" sz="1400" dirty="0">
                          <a:solidFill>
                            <a:srgbClr val="000000"/>
                          </a:solidFill>
                          <a:latin typeface="Times New Roman" pitchFamily="18" charset="0"/>
                          <a:ea typeface="Times New Roman"/>
                          <a:cs typeface="Times New Roman" pitchFamily="18" charset="0"/>
                        </a:rPr>
                        <a:t>+ </a:t>
                      </a:r>
                      <a:r>
                        <a:rPr lang="kk-KZ" sz="1400" dirty="0" smtClean="0">
                          <a:solidFill>
                            <a:srgbClr val="000000"/>
                          </a:solidFill>
                          <a:latin typeface="Times New Roman" pitchFamily="18" charset="0"/>
                          <a:ea typeface="Times New Roman"/>
                          <a:cs typeface="Times New Roman" pitchFamily="18" charset="0"/>
                        </a:rPr>
                        <a:t>білгенмін;</a:t>
                      </a:r>
                      <a:endParaRPr lang="ru-RU" sz="1400" dirty="0">
                        <a:latin typeface="Times New Roman" pitchFamily="18" charset="0"/>
                        <a:ea typeface="Calibri"/>
                        <a:cs typeface="Times New Roman" pitchFamily="18" charset="0"/>
                      </a:endParaRPr>
                    </a:p>
                    <a:p>
                      <a:pPr indent="0" algn="l">
                        <a:lnSpc>
                          <a:spcPct val="100000"/>
                        </a:lnSpc>
                        <a:spcAft>
                          <a:spcPts val="0"/>
                        </a:spcAft>
                      </a:pPr>
                      <a:r>
                        <a:rPr lang="kk-KZ" sz="1400" dirty="0">
                          <a:solidFill>
                            <a:srgbClr val="000000"/>
                          </a:solidFill>
                          <a:latin typeface="Times New Roman" pitchFamily="18" charset="0"/>
                          <a:ea typeface="Times New Roman"/>
                          <a:cs typeface="Times New Roman" pitchFamily="18" charset="0"/>
                        </a:rPr>
                        <a:t>- білген </a:t>
                      </a:r>
                      <a:r>
                        <a:rPr lang="kk-KZ" sz="1400" dirty="0" smtClean="0">
                          <a:solidFill>
                            <a:srgbClr val="000000"/>
                          </a:solidFill>
                          <a:latin typeface="Times New Roman" pitchFamily="18" charset="0"/>
                          <a:ea typeface="Times New Roman"/>
                          <a:cs typeface="Times New Roman" pitchFamily="18" charset="0"/>
                        </a:rPr>
                        <a:t>жоқпын;</a:t>
                      </a:r>
                      <a:endParaRPr lang="ru-RU" sz="1400" dirty="0">
                        <a:latin typeface="Times New Roman" pitchFamily="18" charset="0"/>
                        <a:ea typeface="Calibri"/>
                        <a:cs typeface="Times New Roman" pitchFamily="18" charset="0"/>
                      </a:endParaRPr>
                    </a:p>
                    <a:p>
                      <a:pPr indent="0" algn="l">
                        <a:lnSpc>
                          <a:spcPct val="100000"/>
                        </a:lnSpc>
                        <a:spcAft>
                          <a:spcPts val="0"/>
                        </a:spcAft>
                      </a:pPr>
                      <a:r>
                        <a:rPr lang="kk-KZ" sz="1400" dirty="0">
                          <a:solidFill>
                            <a:srgbClr val="000000"/>
                          </a:solidFill>
                          <a:latin typeface="Times New Roman" pitchFamily="18" charset="0"/>
                          <a:ea typeface="Times New Roman"/>
                          <a:cs typeface="Times New Roman" pitchFamily="18" charset="0"/>
                        </a:rPr>
                        <a:t>! мені </a:t>
                      </a:r>
                      <a:r>
                        <a:rPr lang="kk-KZ" sz="1400" dirty="0" smtClean="0">
                          <a:solidFill>
                            <a:srgbClr val="000000"/>
                          </a:solidFill>
                          <a:latin typeface="Times New Roman" pitchFamily="18" charset="0"/>
                          <a:ea typeface="Times New Roman"/>
                          <a:cs typeface="Times New Roman" pitchFamily="18" charset="0"/>
                        </a:rPr>
                        <a:t>таңқалдырды;</a:t>
                      </a:r>
                      <a:endParaRPr lang="ru-RU" sz="1400" dirty="0">
                        <a:latin typeface="Times New Roman" pitchFamily="18" charset="0"/>
                        <a:ea typeface="Calibri"/>
                        <a:cs typeface="Times New Roman" pitchFamily="18" charset="0"/>
                      </a:endParaRPr>
                    </a:p>
                    <a:p>
                      <a:pPr indent="0" algn="l">
                        <a:lnSpc>
                          <a:spcPct val="100000"/>
                        </a:lnSpc>
                        <a:spcAft>
                          <a:spcPts val="0"/>
                        </a:spcAft>
                      </a:pPr>
                      <a:r>
                        <a:rPr lang="kk-KZ" sz="1400" dirty="0">
                          <a:solidFill>
                            <a:srgbClr val="000000"/>
                          </a:solidFill>
                          <a:latin typeface="Times New Roman" pitchFamily="18" charset="0"/>
                          <a:ea typeface="Times New Roman"/>
                          <a:cs typeface="Times New Roman" pitchFamily="18" charset="0"/>
                        </a:rPr>
                        <a:t>? тереңірек білгім келеді.</a:t>
                      </a:r>
                      <a:endParaRPr lang="ru-RU" sz="1400" dirty="0">
                        <a:latin typeface="Times New Roman" pitchFamily="18" charset="0"/>
                        <a:ea typeface="Calibri"/>
                        <a:cs typeface="Times New Roman" pitchFamily="18" charset="0"/>
                      </a:endParaRPr>
                    </a:p>
                    <a:p>
                      <a:pPr indent="0" algn="l">
                        <a:lnSpc>
                          <a:spcPct val="100000"/>
                        </a:lnSpc>
                        <a:spcAft>
                          <a:spcPts val="0"/>
                        </a:spcAft>
                      </a:pPr>
                      <a:r>
                        <a:rPr lang="kk-KZ" sz="1400" dirty="0">
                          <a:solidFill>
                            <a:srgbClr val="000000"/>
                          </a:solidFill>
                          <a:latin typeface="Times New Roman" pitchFamily="18" charset="0"/>
                          <a:ea typeface="Times New Roman"/>
                          <a:cs typeface="Times New Roman" pitchFamily="18" charset="0"/>
                        </a:rPr>
                        <a:t>Мәтіннен негізгі дегенді көшіріп кесте толтыру</a:t>
                      </a:r>
                      <a:r>
                        <a:rPr lang="kk-KZ" sz="1400" dirty="0" smtClean="0">
                          <a:solidFill>
                            <a:srgbClr val="000000"/>
                          </a:solidFill>
                          <a:latin typeface="Times New Roman" pitchFamily="18" charset="0"/>
                          <a:ea typeface="Times New Roman"/>
                          <a:cs typeface="Times New Roman" pitchFamily="18" charset="0"/>
                        </a:rPr>
                        <a:t>.</a:t>
                      </a:r>
                    </a:p>
                    <a:p>
                      <a:pPr indent="0" algn="l">
                        <a:lnSpc>
                          <a:spcPct val="100000"/>
                        </a:lnSpc>
                        <a:spcAft>
                          <a:spcPts val="0"/>
                        </a:spcAft>
                      </a:pPr>
                      <a:endParaRPr lang="kk-KZ" sz="1400" dirty="0" smtClean="0">
                        <a:solidFill>
                          <a:srgbClr val="000000"/>
                        </a:solidFill>
                        <a:latin typeface="Times New Roman" pitchFamily="18" charset="0"/>
                        <a:ea typeface="Times New Roman"/>
                        <a:cs typeface="Times New Roman" pitchFamily="18" charset="0"/>
                      </a:endParaRPr>
                    </a:p>
                    <a:p>
                      <a:pPr indent="0" algn="l">
                        <a:lnSpc>
                          <a:spcPct val="100000"/>
                        </a:lnSpc>
                        <a:spcAft>
                          <a:spcPts val="0"/>
                        </a:spcAft>
                      </a:pPr>
                      <a:endParaRPr lang="kk-KZ" sz="1400" dirty="0" smtClean="0">
                        <a:solidFill>
                          <a:srgbClr val="000000"/>
                        </a:solidFill>
                        <a:latin typeface="Times New Roman" pitchFamily="18" charset="0"/>
                        <a:ea typeface="Times New Roman"/>
                        <a:cs typeface="Times New Roman" pitchFamily="18" charset="0"/>
                      </a:endParaRPr>
                    </a:p>
                    <a:p>
                      <a:pPr indent="190500" algn="l">
                        <a:lnSpc>
                          <a:spcPct val="100000"/>
                        </a:lnSpc>
                        <a:spcAft>
                          <a:spcPts val="800"/>
                        </a:spcAft>
                      </a:pPr>
                      <a:endParaRPr lang="kk-KZ" sz="1400" dirty="0" smtClean="0">
                        <a:solidFill>
                          <a:srgbClr val="000000"/>
                        </a:solidFill>
                        <a:latin typeface="Times New Roman" pitchFamily="18" charset="0"/>
                        <a:ea typeface="Times New Roman"/>
                        <a:cs typeface="Times New Roman" pitchFamily="18" charset="0"/>
                      </a:endParaRPr>
                    </a:p>
                    <a:p>
                      <a:pPr indent="190500" algn="l">
                        <a:lnSpc>
                          <a:spcPct val="100000"/>
                        </a:lnSpc>
                        <a:spcAft>
                          <a:spcPts val="800"/>
                        </a:spcAft>
                      </a:pPr>
                      <a:endParaRPr lang="kk-KZ" sz="1400" dirty="0" smtClean="0">
                        <a:solidFill>
                          <a:srgbClr val="000000"/>
                        </a:solidFill>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pPr>
                      <a:endParaRPr lang="ru-RU" sz="1400" dirty="0">
                        <a:latin typeface="Times New Roman" pitchFamily="18" charset="0"/>
                        <a:cs typeface="Times New Roman" pitchFamily="18" charset="0"/>
                      </a:endParaRPr>
                    </a:p>
                  </a:txBody>
                  <a:tcPr marL="20049" marR="20049" marT="10024" marB="10024">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006">
                <a:tc>
                  <a:txBody>
                    <a:bodyPr/>
                    <a:lstStyle/>
                    <a:p>
                      <a:pPr algn="l">
                        <a:lnSpc>
                          <a:spcPct val="100000"/>
                        </a:lnSpc>
                        <a:spcAft>
                          <a:spcPts val="800"/>
                        </a:spcAft>
                      </a:pPr>
                      <a:r>
                        <a:rPr lang="kk-KZ" sz="1400" b="1" dirty="0">
                          <a:solidFill>
                            <a:srgbClr val="000000"/>
                          </a:solidFill>
                          <a:latin typeface="Times New Roman" pitchFamily="18" charset="0"/>
                          <a:ea typeface="Times New Roman"/>
                          <a:cs typeface="Times New Roman" pitchFamily="18" charset="0"/>
                        </a:rPr>
                        <a:t>«Рөлдік ойын»</a:t>
                      </a:r>
                      <a:endParaRPr lang="ru-RU" sz="1400" dirty="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ct val="100000"/>
                        </a:lnSpc>
                        <a:spcAft>
                          <a:spcPts val="800"/>
                        </a:spcAft>
                      </a:pPr>
                      <a:r>
                        <a:rPr lang="kk-KZ" sz="1400" dirty="0">
                          <a:solidFill>
                            <a:srgbClr val="000000"/>
                          </a:solidFill>
                          <a:latin typeface="Times New Roman" pitchFamily="18" charset="0"/>
                          <a:ea typeface="Times New Roman"/>
                          <a:cs typeface="Times New Roman" pitchFamily="18" charset="0"/>
                        </a:rPr>
                        <a:t>Мақсаты</a:t>
                      </a:r>
                      <a:r>
                        <a:rPr lang="kk-KZ" sz="1400" dirty="0" smtClean="0">
                          <a:solidFill>
                            <a:srgbClr val="000000"/>
                          </a:solidFill>
                          <a:latin typeface="Times New Roman" pitchFamily="18" charset="0"/>
                          <a:ea typeface="Times New Roman"/>
                          <a:cs typeface="Times New Roman" pitchFamily="18" charset="0"/>
                        </a:rPr>
                        <a:t>: оқушыларды </a:t>
                      </a:r>
                      <a:r>
                        <a:rPr lang="kk-KZ" sz="1400" dirty="0">
                          <a:solidFill>
                            <a:srgbClr val="000000"/>
                          </a:solidFill>
                          <a:latin typeface="Times New Roman" pitchFamily="18" charset="0"/>
                          <a:ea typeface="Times New Roman"/>
                          <a:cs typeface="Times New Roman" pitchFamily="18" charset="0"/>
                        </a:rPr>
                        <a:t>қызықтыру</a:t>
                      </a:r>
                      <a:r>
                        <a:rPr lang="kk-KZ" sz="1400" dirty="0" smtClean="0">
                          <a:solidFill>
                            <a:srgbClr val="000000"/>
                          </a:solidFill>
                          <a:latin typeface="Times New Roman" pitchFamily="18" charset="0"/>
                          <a:ea typeface="Times New Roman"/>
                          <a:cs typeface="Times New Roman" pitchFamily="18" charset="0"/>
                        </a:rPr>
                        <a:t>, таңқалдыру </a:t>
                      </a:r>
                      <a:r>
                        <a:rPr lang="kk-KZ" sz="1400" dirty="0">
                          <a:solidFill>
                            <a:srgbClr val="000000"/>
                          </a:solidFill>
                          <a:latin typeface="Times New Roman" pitchFamily="18" charset="0"/>
                          <a:ea typeface="Times New Roman"/>
                          <a:cs typeface="Times New Roman" pitchFamily="18" charset="0"/>
                        </a:rPr>
                        <a:t>және тосын әсері, мәселені белгілеу, сахналау.</a:t>
                      </a:r>
                      <a:endParaRPr lang="ru-RU" sz="1400" dirty="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800"/>
                        </a:spcAft>
                      </a:pPr>
                      <a:r>
                        <a:rPr lang="kk-KZ" sz="1400">
                          <a:solidFill>
                            <a:srgbClr val="000000"/>
                          </a:solidFill>
                          <a:latin typeface="Times New Roman" pitchFamily="18" charset="0"/>
                          <a:ea typeface="Times New Roman"/>
                          <a:cs typeface="Times New Roman" pitchFamily="18" charset="0"/>
                        </a:rPr>
                        <a:t>Ой шақыру</a:t>
                      </a:r>
                      <a:endParaRPr lang="ru-RU" sz="140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6922">
                <a:tc>
                  <a:txBody>
                    <a:bodyPr/>
                    <a:lstStyle/>
                    <a:p>
                      <a:pPr algn="l">
                        <a:lnSpc>
                          <a:spcPct val="100000"/>
                        </a:lnSpc>
                        <a:spcAft>
                          <a:spcPts val="800"/>
                        </a:spcAft>
                      </a:pPr>
                      <a:r>
                        <a:rPr lang="kk-KZ" sz="1400" b="1">
                          <a:solidFill>
                            <a:srgbClr val="000000"/>
                          </a:solidFill>
                          <a:latin typeface="Times New Roman" pitchFamily="18" charset="0"/>
                          <a:ea typeface="Times New Roman"/>
                          <a:cs typeface="Times New Roman" pitchFamily="18" charset="0"/>
                        </a:rPr>
                        <a:t>«Еркін хат»</a:t>
                      </a:r>
                      <a:endParaRPr lang="ru-RU" sz="140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ct val="100000"/>
                        </a:lnSpc>
                        <a:spcAft>
                          <a:spcPts val="800"/>
                        </a:spcAft>
                      </a:pPr>
                      <a:r>
                        <a:rPr lang="kk-KZ" sz="1400">
                          <a:solidFill>
                            <a:srgbClr val="000000"/>
                          </a:solidFill>
                          <a:latin typeface="Times New Roman" pitchFamily="18" charset="0"/>
                          <a:ea typeface="Times New Roman"/>
                          <a:cs typeface="Times New Roman" pitchFamily="18" charset="0"/>
                        </a:rPr>
                        <a:t>Аргуметті хат. Бірнеше  минут аралығында оқушылар тақырып бойынша  өздерінің ойларын білдіреді. Ол эссе болуы мүмкін. Ой түйіні ретінде таңдаған афоризм немесе мақал-мәтелді негіздеу. </a:t>
                      </a:r>
                      <a:endParaRPr lang="ru-RU" sz="140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800"/>
                        </a:spcAft>
                      </a:pPr>
                      <a:r>
                        <a:rPr lang="kk-KZ" sz="1400" dirty="0">
                          <a:solidFill>
                            <a:srgbClr val="000000"/>
                          </a:solidFill>
                          <a:latin typeface="Times New Roman" pitchFamily="18" charset="0"/>
                          <a:ea typeface="Times New Roman"/>
                          <a:cs typeface="Times New Roman" pitchFamily="18" charset="0"/>
                        </a:rPr>
                        <a:t>Рефлексия</a:t>
                      </a:r>
                      <a:endParaRPr lang="ru-RU" sz="1400" dirty="0">
                        <a:latin typeface="Times New Roman" pitchFamily="18" charset="0"/>
                        <a:ea typeface="Calibri"/>
                        <a:cs typeface="Times New Roman" pitchFamily="18" charset="0"/>
                      </a:endParaRPr>
                    </a:p>
                  </a:txBody>
                  <a:tcPr marL="15036" marR="150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3569197" y="197379"/>
            <a:ext cx="2746265" cy="492443"/>
          </a:xfrm>
          <a:prstGeom prst="rect">
            <a:avLst/>
          </a:prstGeom>
        </p:spPr>
        <p:txBody>
          <a:bodyPr wrap="none">
            <a:spAutoFit/>
          </a:bodyPr>
          <a:lstStyle/>
          <a:p>
            <a:r>
              <a:rPr lang="kk-KZ" sz="2600" b="1" i="1" dirty="0" smtClean="0">
                <a:solidFill>
                  <a:srgbClr val="C00000"/>
                </a:solidFill>
                <a:latin typeface="Times New Roman" pitchFamily="18" charset="0"/>
                <a:cs typeface="Times New Roman" pitchFamily="18" charset="0"/>
              </a:rPr>
              <a:t>Белсенді әдістер </a:t>
            </a:r>
            <a:endParaRPr lang="ru-RU" sz="2600" i="1" dirty="0">
              <a:solidFill>
                <a:srgbClr val="C00000"/>
              </a:solidFill>
              <a:latin typeface="Times New Roman" pitchFamily="18" charset="0"/>
              <a:cs typeface="Times New Roman" pitchFamily="18" charset="0"/>
            </a:endParaRPr>
          </a:p>
        </p:txBody>
      </p:sp>
      <p:graphicFrame>
        <p:nvGraphicFramePr>
          <p:cNvPr id="5" name="Таблица 4"/>
          <p:cNvGraphicFramePr>
            <a:graphicFrameLocks noGrp="1"/>
          </p:cNvGraphicFramePr>
          <p:nvPr/>
        </p:nvGraphicFramePr>
        <p:xfrm>
          <a:off x="2040671" y="3564674"/>
          <a:ext cx="5274528" cy="762000"/>
        </p:xfrm>
        <a:graphic>
          <a:graphicData uri="http://schemas.openxmlformats.org/drawingml/2006/table">
            <a:tbl>
              <a:tblPr firstRow="1" bandRow="1">
                <a:tableStyleId>{ACB0403F-D724-48DE-B22F-EF1A1BE7066E}</a:tableStyleId>
              </a:tblPr>
              <a:tblGrid>
                <a:gridCol w="1193182"/>
                <a:gridCol w="1460809"/>
                <a:gridCol w="1349298"/>
                <a:gridCol w="1271239"/>
              </a:tblGrid>
              <a:tr h="387197">
                <a:tc>
                  <a:txBody>
                    <a:bodyPr/>
                    <a:lstStyle/>
                    <a:p>
                      <a:pPr algn="ctr"/>
                      <a:r>
                        <a:rPr lang="kk-KZ" sz="1200" b="1" dirty="0" smtClean="0">
                          <a:latin typeface="Times New Roman" pitchFamily="18" charset="0"/>
                          <a:cs typeface="Times New Roman" pitchFamily="18" charset="0"/>
                        </a:rPr>
                        <a:t>Білгенмін</a:t>
                      </a:r>
                      <a:endParaRPr lang="ru-RU" sz="1200" b="1" dirty="0">
                        <a:latin typeface="Times New Roman" pitchFamily="18" charset="0"/>
                        <a:cs typeface="Times New Roman" pitchFamily="18" charset="0"/>
                      </a:endParaRPr>
                    </a:p>
                  </a:txBody>
                  <a:tcPr/>
                </a:tc>
                <a:tc>
                  <a:txBody>
                    <a:bodyPr/>
                    <a:lstStyle/>
                    <a:p>
                      <a:pPr algn="ctr"/>
                      <a:r>
                        <a:rPr lang="kk-KZ" sz="1200" b="1" dirty="0" smtClean="0">
                          <a:latin typeface="Times New Roman" pitchFamily="18" charset="0"/>
                          <a:cs typeface="Times New Roman" pitchFamily="18" charset="0"/>
                        </a:rPr>
                        <a:t>Білген жоқпын</a:t>
                      </a:r>
                      <a:endParaRPr lang="ru-RU" sz="1200" b="1" dirty="0">
                        <a:latin typeface="Times New Roman" pitchFamily="18" charset="0"/>
                        <a:cs typeface="Times New Roman" pitchFamily="18" charset="0"/>
                      </a:endParaRPr>
                    </a:p>
                  </a:txBody>
                  <a:tcPr/>
                </a:tc>
                <a:tc>
                  <a:txBody>
                    <a:bodyPr/>
                    <a:lstStyle/>
                    <a:p>
                      <a:pPr algn="ctr"/>
                      <a:r>
                        <a:rPr lang="kk-KZ" sz="1200" b="1" dirty="0" smtClean="0">
                          <a:latin typeface="Times New Roman" pitchFamily="18" charset="0"/>
                          <a:cs typeface="Times New Roman" pitchFamily="18" charset="0"/>
                        </a:rPr>
                        <a:t>Мені таңғалдырды </a:t>
                      </a:r>
                      <a:endParaRPr lang="ru-RU" sz="1200" b="1"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pPr algn="ctr"/>
                      <a:r>
                        <a:rPr lang="kk-KZ" sz="1200" b="1" dirty="0" smtClean="0">
                          <a:latin typeface="Times New Roman" pitchFamily="18" charset="0"/>
                          <a:cs typeface="Times New Roman" pitchFamily="18" charset="0"/>
                        </a:rPr>
                        <a:t>Тереңірек білгім келеді </a:t>
                      </a:r>
                      <a:endParaRPr lang="ru-RU" sz="12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r h="275684">
                <a:tc>
                  <a:txBody>
                    <a:bodyPr/>
                    <a:lstStyle/>
                    <a:p>
                      <a:pPr algn="ctr"/>
                      <a:r>
                        <a:rPr lang="kk-KZ" dirty="0" smtClean="0"/>
                        <a:t>+</a:t>
                      </a:r>
                      <a:endParaRPr lang="ru-RU" dirty="0"/>
                    </a:p>
                  </a:txBody>
                  <a:tcPr/>
                </a:tc>
                <a:tc>
                  <a:txBody>
                    <a:bodyPr/>
                    <a:lstStyle/>
                    <a:p>
                      <a:pPr algn="ctr"/>
                      <a:r>
                        <a:rPr lang="kk-KZ" dirty="0" smtClean="0"/>
                        <a:t>-</a:t>
                      </a:r>
                      <a:endParaRPr lang="ru-RU" dirty="0"/>
                    </a:p>
                  </a:txBody>
                  <a:tcPr/>
                </a:tc>
                <a:tc>
                  <a:txBody>
                    <a:bodyPr/>
                    <a:lstStyle/>
                    <a:p>
                      <a:pPr algn="ctr"/>
                      <a:r>
                        <a:rPr lang="kk-KZ" dirty="0" smtClean="0"/>
                        <a:t>!</a:t>
                      </a:r>
                      <a:endParaRPr lang="ru-RU" dirty="0"/>
                    </a:p>
                  </a:txBody>
                  <a:tcPr>
                    <a:lnR w="12700" cap="flat" cmpd="sng" algn="ctr">
                      <a:solidFill>
                        <a:schemeClr val="tx1"/>
                      </a:solidFill>
                      <a:prstDash val="solid"/>
                      <a:round/>
                      <a:headEnd type="none" w="med" len="med"/>
                      <a:tailEnd type="none" w="med" len="med"/>
                    </a:lnR>
                  </a:tcPr>
                </a:tc>
                <a:tc>
                  <a:txBody>
                    <a:bodyPr/>
                    <a:lstStyle/>
                    <a:p>
                      <a:pPr algn="ctr"/>
                      <a:r>
                        <a:rPr lang="kk-KZ" dirty="0" smtClean="0"/>
                        <a:t>?</a:t>
                      </a:r>
                      <a:endParaRPr lang="ru-RU" dirty="0"/>
                    </a:p>
                  </a:txBody>
                  <a:tcPr>
                    <a:lnL w="12700" cap="flat" cmpd="sng" algn="ctr">
                      <a:solidFill>
                        <a:schemeClr val="tx1"/>
                      </a:solidFill>
                      <a:prstDash val="solid"/>
                      <a:round/>
                      <a:headEnd type="none" w="med" len="med"/>
                      <a:tailEnd type="none" w="med" len="med"/>
                    </a:ln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334537" y="383595"/>
          <a:ext cx="8452624" cy="587121"/>
        </p:xfrm>
        <a:graphic>
          <a:graphicData uri="http://schemas.openxmlformats.org/drawingml/2006/table">
            <a:tbl>
              <a:tblPr/>
              <a:tblGrid>
                <a:gridCol w="1555819"/>
                <a:gridCol w="5209988"/>
                <a:gridCol w="1686817"/>
              </a:tblGrid>
              <a:tr h="0">
                <a:tc>
                  <a:txBody>
                    <a:bodyPr/>
                    <a:lstStyle/>
                    <a:p>
                      <a:pPr algn="ctr">
                        <a:lnSpc>
                          <a:spcPct val="107000"/>
                        </a:lnSpc>
                        <a:spcAft>
                          <a:spcPts val="800"/>
                        </a:spcAft>
                      </a:pPr>
                      <a:r>
                        <a:rPr lang="kk-KZ" sz="1200" b="1">
                          <a:solidFill>
                            <a:srgbClr val="000000"/>
                          </a:solidFill>
                          <a:latin typeface="Times New Roman"/>
                          <a:ea typeface="Times New Roman"/>
                          <a:cs typeface="Calibri"/>
                        </a:rPr>
                        <a:t>Шатасқан логикалық тізбектер</a:t>
                      </a:r>
                      <a:endParaRPr lang="ru-RU" sz="110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lnSpc>
                          <a:spcPct val="107000"/>
                        </a:lnSpc>
                        <a:spcAft>
                          <a:spcPts val="800"/>
                        </a:spcAft>
                      </a:pPr>
                      <a:r>
                        <a:rPr lang="kk-KZ" sz="1200">
                          <a:solidFill>
                            <a:srgbClr val="000000"/>
                          </a:solidFill>
                          <a:latin typeface="Times New Roman"/>
                          <a:ea typeface="Times New Roman"/>
                          <a:cs typeface="Calibri"/>
                        </a:rPr>
                        <a:t>Мәтіннен үзінділерді, дәйексөздерді, оқиғаларды хронологиялық тәртіппен орналастырылып, логикалық тізбекті құрастыру қажет.</a:t>
                      </a:r>
                      <a:endParaRPr lang="ru-RU" sz="110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1200" dirty="0">
                          <a:solidFill>
                            <a:srgbClr val="000000"/>
                          </a:solidFill>
                          <a:latin typeface="Times New Roman"/>
                          <a:ea typeface="Times New Roman"/>
                          <a:cs typeface="Calibri"/>
                        </a:rPr>
                        <a:t>Мағынаны тану Рефлексия</a:t>
                      </a:r>
                      <a:endParaRPr lang="ru-RU" sz="1100" dirty="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nvGraphicFramePr>
        <p:xfrm>
          <a:off x="334536" y="1039245"/>
          <a:ext cx="8497228" cy="1971040"/>
        </p:xfrm>
        <a:graphic>
          <a:graphicData uri="http://schemas.openxmlformats.org/drawingml/2006/table">
            <a:tbl>
              <a:tblPr/>
              <a:tblGrid>
                <a:gridCol w="1553968"/>
                <a:gridCol w="5247543"/>
                <a:gridCol w="1695717"/>
              </a:tblGrid>
              <a:tr h="0">
                <a:tc>
                  <a:txBody>
                    <a:bodyPr/>
                    <a:lstStyle/>
                    <a:p>
                      <a:pPr algn="ctr">
                        <a:lnSpc>
                          <a:spcPct val="100000"/>
                        </a:lnSpc>
                        <a:spcAft>
                          <a:spcPts val="800"/>
                        </a:spcAft>
                      </a:pPr>
                      <a:r>
                        <a:rPr lang="kk-KZ" sz="1200" b="1" dirty="0">
                          <a:solidFill>
                            <a:srgbClr val="000000"/>
                          </a:solidFill>
                          <a:latin typeface="Times New Roman"/>
                          <a:ea typeface="Times New Roman"/>
                          <a:cs typeface="Calibri"/>
                        </a:rPr>
                        <a:t>«Озық дәріс»</a:t>
                      </a:r>
                      <a:endParaRPr lang="ru-RU" sz="1100" dirty="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lnSpc>
                          <a:spcPct val="100000"/>
                        </a:lnSpc>
                        <a:spcAft>
                          <a:spcPts val="800"/>
                        </a:spcAft>
                      </a:pPr>
                      <a:r>
                        <a:rPr lang="kk-KZ" sz="1200" dirty="0">
                          <a:solidFill>
                            <a:srgbClr val="000000"/>
                          </a:solidFill>
                          <a:latin typeface="Times New Roman"/>
                          <a:ea typeface="Times New Roman"/>
                          <a:cs typeface="Calibri"/>
                        </a:rPr>
                        <a:t>Сабақтың бірінші кезеңінде тақырып бойынша оқушылардың білімі белсендіріледі,жұптар мен топтарда талқыланады. Ұғымдар топтастырылады. Конспект құрастырылады.</a:t>
                      </a:r>
                      <a:endParaRPr lang="ru-RU" sz="1100" dirty="0">
                        <a:latin typeface="Calibri"/>
                        <a:ea typeface="Calibri"/>
                        <a:cs typeface="Calibri"/>
                      </a:endParaRPr>
                    </a:p>
                    <a:p>
                      <a:pPr indent="190500" algn="just">
                        <a:lnSpc>
                          <a:spcPct val="100000"/>
                        </a:lnSpc>
                        <a:spcAft>
                          <a:spcPts val="800"/>
                        </a:spcAft>
                      </a:pPr>
                      <a:r>
                        <a:rPr lang="kk-KZ" sz="1200" dirty="0">
                          <a:solidFill>
                            <a:srgbClr val="000000"/>
                          </a:solidFill>
                          <a:latin typeface="Times New Roman"/>
                          <a:ea typeface="Times New Roman"/>
                          <a:cs typeface="Calibri"/>
                        </a:rPr>
                        <a:t>Екінші кезеңде-белсенді тыңдау.</a:t>
                      </a:r>
                      <a:endParaRPr lang="ru-RU" sz="1100" dirty="0">
                        <a:latin typeface="Calibri"/>
                        <a:ea typeface="Calibri"/>
                        <a:cs typeface="Calibri"/>
                      </a:endParaRPr>
                    </a:p>
                    <a:p>
                      <a:pPr indent="190500" algn="just">
                        <a:lnSpc>
                          <a:spcPct val="100000"/>
                        </a:lnSpc>
                        <a:spcAft>
                          <a:spcPts val="800"/>
                        </a:spcAft>
                      </a:pPr>
                      <a:r>
                        <a:rPr lang="kk-KZ" sz="1200" dirty="0">
                          <a:solidFill>
                            <a:srgbClr val="000000"/>
                          </a:solidFill>
                          <a:latin typeface="Times New Roman"/>
                          <a:ea typeface="Times New Roman"/>
                          <a:cs typeface="Calibri"/>
                        </a:rPr>
                        <a:t>1- оқушы расталған ақпаратты белгілейді</a:t>
                      </a:r>
                      <a:endParaRPr lang="ru-RU" sz="1100" dirty="0">
                        <a:latin typeface="Calibri"/>
                        <a:ea typeface="Calibri"/>
                        <a:cs typeface="Calibri"/>
                      </a:endParaRPr>
                    </a:p>
                    <a:p>
                      <a:pPr indent="190500" algn="just">
                        <a:lnSpc>
                          <a:spcPct val="100000"/>
                        </a:lnSpc>
                        <a:spcAft>
                          <a:spcPts val="800"/>
                        </a:spcAft>
                      </a:pPr>
                      <a:r>
                        <a:rPr lang="kk-KZ" sz="1200" dirty="0">
                          <a:solidFill>
                            <a:srgbClr val="000000"/>
                          </a:solidFill>
                          <a:latin typeface="Times New Roman"/>
                          <a:ea typeface="Times New Roman"/>
                          <a:cs typeface="Calibri"/>
                        </a:rPr>
                        <a:t>2 -оқушы жаңа ақпаратты жазады</a:t>
                      </a:r>
                      <a:endParaRPr lang="ru-RU" sz="1100" dirty="0">
                        <a:latin typeface="Calibri"/>
                        <a:ea typeface="Calibri"/>
                        <a:cs typeface="Calibri"/>
                      </a:endParaRPr>
                    </a:p>
                    <a:p>
                      <a:pPr indent="190500" algn="just">
                        <a:lnSpc>
                          <a:spcPct val="100000"/>
                        </a:lnSpc>
                        <a:spcAft>
                          <a:spcPts val="800"/>
                        </a:spcAft>
                      </a:pPr>
                      <a:r>
                        <a:rPr lang="kk-KZ" sz="1200" dirty="0">
                          <a:solidFill>
                            <a:srgbClr val="000000"/>
                          </a:solidFill>
                          <a:latin typeface="Times New Roman"/>
                          <a:ea typeface="Times New Roman"/>
                          <a:cs typeface="Calibri"/>
                        </a:rPr>
                        <a:t>Проблемалық мәселелер бойынша пікір алмасу.</a:t>
                      </a:r>
                      <a:endParaRPr lang="ru-RU" sz="1100" dirty="0">
                        <a:latin typeface="Calibri"/>
                        <a:ea typeface="Calibri"/>
                        <a:cs typeface="Calibri"/>
                      </a:endParaRPr>
                    </a:p>
                    <a:p>
                      <a:pPr indent="190500" algn="just">
                        <a:lnSpc>
                          <a:spcPct val="100000"/>
                        </a:lnSpc>
                        <a:spcAft>
                          <a:spcPts val="800"/>
                        </a:spcAft>
                      </a:pPr>
                      <a:r>
                        <a:rPr lang="kk-KZ" sz="1200" dirty="0">
                          <a:solidFill>
                            <a:srgbClr val="000000"/>
                          </a:solidFill>
                          <a:latin typeface="Times New Roman"/>
                          <a:ea typeface="Times New Roman"/>
                          <a:cs typeface="Calibri"/>
                        </a:rPr>
                        <a:t>Еркін хат.</a:t>
                      </a:r>
                      <a:endParaRPr lang="ru-RU" sz="1100" dirty="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800"/>
                        </a:spcAft>
                      </a:pPr>
                      <a:r>
                        <a:rPr lang="kk-KZ" sz="1200" dirty="0">
                          <a:solidFill>
                            <a:srgbClr val="000000"/>
                          </a:solidFill>
                          <a:latin typeface="Times New Roman"/>
                          <a:ea typeface="Times New Roman"/>
                          <a:cs typeface="Calibri"/>
                        </a:rPr>
                        <a:t>Мағынаны тану</a:t>
                      </a:r>
                      <a:endParaRPr lang="ru-RU" sz="1100" dirty="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Таблица 5"/>
          <p:cNvGraphicFramePr>
            <a:graphicFrameLocks noGrp="1"/>
          </p:cNvGraphicFramePr>
          <p:nvPr/>
        </p:nvGraphicFramePr>
        <p:xfrm>
          <a:off x="334537" y="3062425"/>
          <a:ext cx="8486078" cy="1580642"/>
        </p:xfrm>
        <a:graphic>
          <a:graphicData uri="http://schemas.openxmlformats.org/drawingml/2006/table">
            <a:tbl>
              <a:tblPr/>
              <a:tblGrid>
                <a:gridCol w="1572322"/>
                <a:gridCol w="5220264"/>
                <a:gridCol w="1693492"/>
              </a:tblGrid>
              <a:tr h="0">
                <a:tc>
                  <a:txBody>
                    <a:bodyPr/>
                    <a:lstStyle/>
                    <a:p>
                      <a:pPr algn="ctr">
                        <a:lnSpc>
                          <a:spcPct val="107000"/>
                        </a:lnSpc>
                        <a:spcAft>
                          <a:spcPts val="800"/>
                        </a:spcAft>
                      </a:pPr>
                      <a:r>
                        <a:rPr lang="kk-KZ" sz="1200" b="1">
                          <a:solidFill>
                            <a:srgbClr val="000000"/>
                          </a:solidFill>
                          <a:latin typeface="Times New Roman"/>
                          <a:ea typeface="Times New Roman"/>
                          <a:cs typeface="Calibri"/>
                        </a:rPr>
                        <a:t>Өзара жауап алу</a:t>
                      </a:r>
                      <a:endParaRPr lang="ru-RU" sz="110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lnSpc>
                          <a:spcPct val="107000"/>
                        </a:lnSpc>
                        <a:spcAft>
                          <a:spcPts val="800"/>
                        </a:spcAft>
                      </a:pPr>
                      <a:r>
                        <a:rPr lang="kk-KZ" sz="1200" dirty="0">
                          <a:solidFill>
                            <a:srgbClr val="000000"/>
                          </a:solidFill>
                          <a:latin typeface="Times New Roman"/>
                          <a:ea typeface="Times New Roman"/>
                          <a:cs typeface="Calibri"/>
                        </a:rPr>
                        <a:t>Мәтін бөлшектеліп жұпта оқылады.</a:t>
                      </a:r>
                      <a:endParaRPr lang="ru-RU" sz="1100" dirty="0">
                        <a:latin typeface="Calibri"/>
                        <a:ea typeface="Calibri"/>
                        <a:cs typeface="Calibri"/>
                      </a:endParaRPr>
                    </a:p>
                    <a:p>
                      <a:pPr indent="190500" algn="just">
                        <a:lnSpc>
                          <a:spcPct val="107000"/>
                        </a:lnSpc>
                        <a:spcAft>
                          <a:spcPts val="800"/>
                        </a:spcAft>
                      </a:pPr>
                      <a:r>
                        <a:rPr lang="kk-KZ" sz="1200" dirty="0">
                          <a:solidFill>
                            <a:srgbClr val="000000"/>
                          </a:solidFill>
                          <a:latin typeface="Times New Roman"/>
                          <a:ea typeface="Times New Roman"/>
                          <a:cs typeface="Calibri"/>
                        </a:rPr>
                        <a:t>Мұғалім мен оқушының рөлі өзгереді.</a:t>
                      </a:r>
                      <a:endParaRPr lang="ru-RU" sz="1100" dirty="0">
                        <a:latin typeface="Calibri"/>
                        <a:ea typeface="Calibri"/>
                        <a:cs typeface="Calibri"/>
                      </a:endParaRPr>
                    </a:p>
                    <a:p>
                      <a:pPr indent="190500" algn="just">
                        <a:lnSpc>
                          <a:spcPct val="107000"/>
                        </a:lnSpc>
                        <a:spcAft>
                          <a:spcPts val="800"/>
                        </a:spcAft>
                      </a:pPr>
                      <a:r>
                        <a:rPr lang="kk-KZ" sz="1200" dirty="0">
                          <a:solidFill>
                            <a:srgbClr val="000000"/>
                          </a:solidFill>
                          <a:latin typeface="Times New Roman"/>
                          <a:ea typeface="Times New Roman"/>
                          <a:cs typeface="Calibri"/>
                        </a:rPr>
                        <a:t>Оқушылар бір-біріне оқылған сұрақтар бойынша қалың және жұқа сұрақтар қояды.</a:t>
                      </a:r>
                      <a:endParaRPr lang="ru-RU" sz="1100" dirty="0">
                        <a:latin typeface="Calibri"/>
                        <a:ea typeface="Calibri"/>
                        <a:cs typeface="Calibri"/>
                      </a:endParaRPr>
                    </a:p>
                    <a:p>
                      <a:pPr indent="190500" algn="just">
                        <a:lnSpc>
                          <a:spcPct val="107000"/>
                        </a:lnSpc>
                        <a:spcAft>
                          <a:spcPts val="800"/>
                        </a:spcAft>
                      </a:pPr>
                      <a:r>
                        <a:rPr lang="kk-KZ" sz="1200" dirty="0">
                          <a:solidFill>
                            <a:srgbClr val="000000"/>
                          </a:solidFill>
                          <a:latin typeface="Times New Roman"/>
                          <a:ea typeface="Times New Roman"/>
                          <a:cs typeface="Calibri"/>
                        </a:rPr>
                        <a:t>Сұрақтар жазылады.</a:t>
                      </a:r>
                      <a:endParaRPr lang="ru-RU" sz="1100" dirty="0">
                        <a:latin typeface="Calibri"/>
                        <a:ea typeface="Calibri"/>
                        <a:cs typeface="Calibri"/>
                      </a:endParaRPr>
                    </a:p>
                    <a:p>
                      <a:pPr indent="190500" algn="just">
                        <a:lnSpc>
                          <a:spcPct val="107000"/>
                        </a:lnSpc>
                        <a:spcAft>
                          <a:spcPts val="800"/>
                        </a:spcAft>
                      </a:pPr>
                      <a:r>
                        <a:rPr lang="kk-KZ" sz="1200" dirty="0">
                          <a:solidFill>
                            <a:srgbClr val="000000"/>
                          </a:solidFill>
                          <a:latin typeface="Times New Roman"/>
                          <a:ea typeface="Times New Roman"/>
                          <a:cs typeface="Calibri"/>
                        </a:rPr>
                        <a:t>Үздік сұрақтар сыныпқа қойылады</a:t>
                      </a:r>
                      <a:endParaRPr lang="ru-RU" sz="1100" dirty="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kk-KZ" sz="1200" dirty="0">
                          <a:solidFill>
                            <a:srgbClr val="000000"/>
                          </a:solidFill>
                          <a:latin typeface="Times New Roman"/>
                          <a:ea typeface="Times New Roman"/>
                          <a:cs typeface="Calibri"/>
                        </a:rPr>
                        <a:t>Мағынаны тану</a:t>
                      </a:r>
                      <a:endParaRPr lang="ru-RU" sz="1100" dirty="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Таблица 6"/>
          <p:cNvGraphicFramePr>
            <a:graphicFrameLocks noGrp="1"/>
          </p:cNvGraphicFramePr>
          <p:nvPr/>
        </p:nvGraphicFramePr>
        <p:xfrm>
          <a:off x="312234" y="4736465"/>
          <a:ext cx="8508381" cy="1174242"/>
        </p:xfrm>
        <a:graphic>
          <a:graphicData uri="http://schemas.openxmlformats.org/drawingml/2006/table">
            <a:tbl>
              <a:tblPr/>
              <a:tblGrid>
                <a:gridCol w="1550020"/>
                <a:gridCol w="5260418"/>
                <a:gridCol w="1697943"/>
              </a:tblGrid>
              <a:tr h="0">
                <a:tc>
                  <a:txBody>
                    <a:bodyPr/>
                    <a:lstStyle/>
                    <a:p>
                      <a:pPr algn="ctr">
                        <a:lnSpc>
                          <a:spcPct val="107000"/>
                        </a:lnSpc>
                        <a:spcAft>
                          <a:spcPts val="800"/>
                        </a:spcAft>
                      </a:pPr>
                      <a:r>
                        <a:rPr lang="kk-KZ" sz="1200" b="1">
                          <a:solidFill>
                            <a:srgbClr val="000000"/>
                          </a:solidFill>
                          <a:latin typeface="Times New Roman"/>
                          <a:ea typeface="Times New Roman"/>
                          <a:cs typeface="Calibri"/>
                        </a:rPr>
                        <a:t>Тоғыспалы дискуссия</a:t>
                      </a:r>
                      <a:endParaRPr lang="ru-RU" sz="110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lnSpc>
                          <a:spcPct val="107000"/>
                        </a:lnSpc>
                        <a:spcAft>
                          <a:spcPts val="800"/>
                        </a:spcAft>
                      </a:pPr>
                      <a:r>
                        <a:rPr lang="kk-KZ" sz="1200">
                          <a:solidFill>
                            <a:srgbClr val="000000"/>
                          </a:solidFill>
                          <a:latin typeface="Times New Roman"/>
                          <a:ea typeface="Times New Roman"/>
                          <a:cs typeface="Calibri"/>
                        </a:rPr>
                        <a:t>Оқылған мәтін бойынша екіжақты сұрақ беріледі. Оқушылар жұппен жұмыс істейді,әрбір нұсқаның пайдасына дәлелдер жазады. Қарама-қарсы пікір бойынша топтарға бөлінеді. Әр түрлі көзқарастар айтылады, дәлелденеді. Бір топ аргументтер келтірсе, екінші топ  контраргументтер айтады. Топтар бөлменің әр бұрышында отырады. Оқушылар өз көзқарасын өзгертіп, пікірталас барысында топтан топқа ауыса алады.</a:t>
                      </a:r>
                      <a:endParaRPr lang="ru-RU" sz="110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kk-KZ" sz="1200" dirty="0">
                          <a:solidFill>
                            <a:srgbClr val="000000"/>
                          </a:solidFill>
                          <a:latin typeface="Times New Roman"/>
                          <a:ea typeface="Times New Roman"/>
                          <a:cs typeface="Calibri"/>
                        </a:rPr>
                        <a:t>Мағынаны тану</a:t>
                      </a:r>
                      <a:endParaRPr lang="ru-RU" sz="1100" dirty="0">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13317" y="468351"/>
            <a:ext cx="8218449" cy="6001643"/>
          </a:xfrm>
          <a:prstGeom prst="rect">
            <a:avLst/>
          </a:prstGeom>
        </p:spPr>
        <p:txBody>
          <a:bodyPr wrap="square">
            <a:spAutoFit/>
          </a:bodyPr>
          <a:lstStyle/>
          <a:p>
            <a:r>
              <a:rPr lang="ru-RU" sz="2400" i="1" dirty="0" err="1" smtClean="0">
                <a:solidFill>
                  <a:srgbClr val="002060"/>
                </a:solidFill>
                <a:latin typeface="Times New Roman" pitchFamily="18" charset="0"/>
                <a:cs typeface="Times New Roman" pitchFamily="18" charset="0"/>
              </a:rPr>
              <a:t>Білім</a:t>
            </a:r>
            <a:r>
              <a:rPr lang="ru-RU" sz="2400" i="1" dirty="0" smtClean="0">
                <a:solidFill>
                  <a:srgbClr val="002060"/>
                </a:solidFill>
                <a:latin typeface="Times New Roman" pitchFamily="18" charset="0"/>
                <a:cs typeface="Times New Roman" pitchFamily="18" charset="0"/>
              </a:rPr>
              <a:t> беру </a:t>
            </a:r>
            <a:r>
              <a:rPr lang="ru-RU" sz="2400" i="1" dirty="0" err="1" smtClean="0">
                <a:solidFill>
                  <a:srgbClr val="002060"/>
                </a:solidFill>
                <a:latin typeface="Times New Roman" pitchFamily="18" charset="0"/>
                <a:cs typeface="Times New Roman" pitchFamily="18" charset="0"/>
              </a:rPr>
              <a:t>бағдарламасының негізгі</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мақсаты </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білім</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мазмұнының жаңаруымен қатар</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критериалды</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бағалау жүйесін енгізу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және оқытудың әдіс-тәсілдері </a:t>
            </a:r>
            <a:r>
              <a:rPr lang="ru-RU" sz="2400" i="1" dirty="0" smtClean="0">
                <a:solidFill>
                  <a:srgbClr val="002060"/>
                </a:solidFill>
                <a:latin typeface="Times New Roman" pitchFamily="18" charset="0"/>
                <a:cs typeface="Times New Roman" pitchFamily="18" charset="0"/>
              </a:rPr>
              <a:t>мен </a:t>
            </a:r>
            <a:r>
              <a:rPr lang="ru-RU" sz="2400" i="1" dirty="0" err="1" smtClean="0">
                <a:solidFill>
                  <a:srgbClr val="002060"/>
                </a:solidFill>
                <a:latin typeface="Times New Roman" pitchFamily="18" charset="0"/>
                <a:cs typeface="Times New Roman" pitchFamily="18" charset="0"/>
              </a:rPr>
              <a:t>әртүрлі құралдарын қолданудың тиімділігін</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арттыруды</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талап</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етеді</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Негізінен</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жаңартылған білім</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жүйесі құзыреттілікке және сапаға бағытталған бағдарлама.</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Жаңартылған білім</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берудің маңыздылығы </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оқушы тұлғасының үйлесімді қолайлы білім</a:t>
            </a:r>
            <a:r>
              <a:rPr lang="ru-RU" sz="2400" i="1" dirty="0" smtClean="0">
                <a:solidFill>
                  <a:srgbClr val="002060"/>
                </a:solidFill>
                <a:latin typeface="Times New Roman" pitchFamily="18" charset="0"/>
                <a:cs typeface="Times New Roman" pitchFamily="18" charset="0"/>
              </a:rPr>
              <a:t> беру </a:t>
            </a:r>
            <a:r>
              <a:rPr lang="ru-RU" sz="2400" i="1" dirty="0" err="1" smtClean="0">
                <a:solidFill>
                  <a:srgbClr val="002060"/>
                </a:solidFill>
                <a:latin typeface="Times New Roman" pitchFamily="18" charset="0"/>
                <a:cs typeface="Times New Roman" pitchFamily="18" charset="0"/>
              </a:rPr>
              <a:t>ортасын</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құра отырып</a:t>
            </a:r>
            <a:r>
              <a:rPr lang="ru-RU" sz="2400" i="1" dirty="0" smtClean="0">
                <a:solidFill>
                  <a:srgbClr val="002060"/>
                </a:solidFill>
                <a:latin typeface="Times New Roman" pitchFamily="18" charset="0"/>
                <a:cs typeface="Times New Roman" pitchFamily="18" charset="0"/>
              </a:rPr>
              <a:t>, сын </a:t>
            </a:r>
            <a:r>
              <a:rPr lang="ru-RU" sz="2400" i="1" dirty="0" err="1" smtClean="0">
                <a:solidFill>
                  <a:srgbClr val="002060"/>
                </a:solidFill>
                <a:latin typeface="Times New Roman" pitchFamily="18" charset="0"/>
                <a:cs typeface="Times New Roman" pitchFamily="18" charset="0"/>
              </a:rPr>
              <a:t>тұрғысынан ойлау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зерттеу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жұмыстарын жүргізу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тәжірибе жасау</a:t>
            </a:r>
            <a:r>
              <a:rPr lang="ru-RU" sz="2400" i="1" dirty="0" smtClean="0">
                <a:solidFill>
                  <a:srgbClr val="002060"/>
                </a:solidFill>
                <a:latin typeface="Times New Roman" pitchFamily="18" charset="0"/>
                <a:cs typeface="Times New Roman" pitchFamily="18" charset="0"/>
              </a:rPr>
              <a:t>, АКТ –</a:t>
            </a:r>
            <a:r>
              <a:rPr lang="ru-RU" sz="2400" i="1" dirty="0" err="1" smtClean="0">
                <a:solidFill>
                  <a:srgbClr val="002060"/>
                </a:solidFill>
                <a:latin typeface="Times New Roman" pitchFamily="18" charset="0"/>
                <a:cs typeface="Times New Roman" pitchFamily="18" charset="0"/>
              </a:rPr>
              <a:t>ны</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қолдану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коммуникативті</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қарым-қатынасқа түсу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жеке</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жұппен</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топта</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жұмыс жасай</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білу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функционалды</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сауаттылықты</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шығармашылықты қолдана білуді</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және </a:t>
            </a:r>
            <a:r>
              <a:rPr lang="ru-RU" sz="2400" i="1" dirty="0" smtClean="0">
                <a:solidFill>
                  <a:srgbClr val="002060"/>
                </a:solidFill>
                <a:latin typeface="Times New Roman" pitchFamily="18" charset="0"/>
                <a:cs typeface="Times New Roman" pitchFamily="18" charset="0"/>
              </a:rPr>
              <a:t>оны </a:t>
            </a:r>
            <a:r>
              <a:rPr lang="ru-RU" sz="2400" i="1" dirty="0" err="1" smtClean="0">
                <a:solidFill>
                  <a:srgbClr val="002060"/>
                </a:solidFill>
                <a:latin typeface="Times New Roman" pitchFamily="18" charset="0"/>
                <a:cs typeface="Times New Roman" pitchFamily="18" charset="0"/>
              </a:rPr>
              <a:t>тиімді</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жүзеге асыру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үшін қажетті тиімді</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оқыту әдіс-тәсілдерді </a:t>
            </a:r>
            <a:r>
              <a:rPr lang="ru-RU" sz="2400" i="1" dirty="0" smtClean="0">
                <a:solidFill>
                  <a:srgbClr val="002060"/>
                </a:solidFill>
                <a:latin typeface="Times New Roman" pitchFamily="18" charset="0"/>
                <a:cs typeface="Times New Roman" pitchFamily="18" charset="0"/>
              </a:rPr>
              <a:t>(</a:t>
            </a:r>
            <a:r>
              <a:rPr lang="ru-RU" sz="2400" i="1" dirty="0" err="1" smtClean="0">
                <a:solidFill>
                  <a:srgbClr val="002060"/>
                </a:solidFill>
                <a:latin typeface="Times New Roman" pitchFamily="18" charset="0"/>
                <a:cs typeface="Times New Roman" pitchFamily="18" charset="0"/>
              </a:rPr>
              <a:t>бірлескен</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оқу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модельдеу</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бағалау жүйесі</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бағалаудың тиімді</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стратегиялары</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қолдану болып</a:t>
            </a:r>
            <a:r>
              <a:rPr lang="ru-RU" sz="2400" i="1" dirty="0" smtClean="0">
                <a:solidFill>
                  <a:srgbClr val="002060"/>
                </a:solidFill>
                <a:latin typeface="Times New Roman" pitchFamily="18" charset="0"/>
                <a:cs typeface="Times New Roman" pitchFamily="18" charset="0"/>
              </a:rPr>
              <a:t> </a:t>
            </a:r>
            <a:r>
              <a:rPr lang="ru-RU" sz="2400" i="1" dirty="0" err="1" smtClean="0">
                <a:solidFill>
                  <a:srgbClr val="002060"/>
                </a:solidFill>
                <a:latin typeface="Times New Roman" pitchFamily="18" charset="0"/>
                <a:cs typeface="Times New Roman" pitchFamily="18" charset="0"/>
              </a:rPr>
              <a:t>табылатындығына толық көз жеткіздік</a:t>
            </a:r>
            <a:r>
              <a:rPr lang="ru-RU" sz="2400" i="1" dirty="0" smtClean="0">
                <a:solidFill>
                  <a:srgbClr val="002060"/>
                </a:solidFill>
                <a:latin typeface="Times New Roman" pitchFamily="18" charset="0"/>
                <a:cs typeface="Times New Roman" pitchFamily="18" charset="0"/>
              </a:rPr>
              <a:t>..</a:t>
            </a:r>
            <a:endParaRPr lang="ru-RU" sz="2400" i="1" dirty="0">
              <a:solidFill>
                <a:srgbClr val="002060"/>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62"/>
          <p:cNvSpPr txBox="1"/>
          <p:nvPr/>
        </p:nvSpPr>
        <p:spPr>
          <a:xfrm>
            <a:off x="2029523" y="1196975"/>
            <a:ext cx="6863652" cy="3564596"/>
          </a:xfrm>
          <a:prstGeom prst="rect">
            <a:avLst/>
          </a:prstGeom>
          <a:noFill/>
          <a:ln>
            <a:noFill/>
          </a:ln>
        </p:spPr>
        <p:txBody>
          <a:bodyPr spcFirstLastPara="1" wrap="square" lIns="91425" tIns="45700" rIns="91425" bIns="45700" anchor="ctr" anchorCtr="0">
            <a:noAutofit/>
          </a:bodyPr>
          <a:lstStyle/>
          <a:p>
            <a:pPr marL="0" marR="0" lvl="0" indent="111125" algn="ctr" rtl="0">
              <a:lnSpc>
                <a:spcPct val="100000"/>
              </a:lnSpc>
              <a:spcBef>
                <a:spcPts val="0"/>
              </a:spcBef>
              <a:spcAft>
                <a:spcPts val="0"/>
              </a:spcAft>
              <a:buClr>
                <a:schemeClr val="dk2"/>
              </a:buClr>
              <a:buSzPts val="3600"/>
              <a:buFont typeface="Times New Roman"/>
              <a:buNone/>
            </a:pPr>
            <a:r>
              <a:rPr lang="en-US" sz="3600" b="1" i="1" u="none" dirty="0" err="1" smtClean="0">
                <a:solidFill>
                  <a:srgbClr val="FF0000"/>
                </a:solidFill>
                <a:latin typeface="Times New Roman"/>
                <a:ea typeface="Times New Roman"/>
                <a:cs typeface="Times New Roman"/>
                <a:sym typeface="Times New Roman"/>
              </a:rPr>
              <a:t>Қазақстан</a:t>
            </a:r>
            <a:r>
              <a:rPr lang="kk-KZ" sz="3600" b="1" i="1" dirty="0" smtClean="0">
                <a:solidFill>
                  <a:srgbClr val="FF0000"/>
                </a:solidFill>
                <a:latin typeface="Times New Roman"/>
                <a:ea typeface="Times New Roman"/>
                <a:cs typeface="Times New Roman"/>
                <a:sym typeface="Times New Roman"/>
              </a:rPr>
              <a:t>да кәсіптік және техникалық білім беру </a:t>
            </a:r>
            <a:r>
              <a:rPr lang="en-US" sz="3600" b="1" i="1" u="none" dirty="0" smtClean="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мазмұнын</a:t>
            </a:r>
            <a:r>
              <a:rPr lang="en-US" sz="3600" b="1" i="1" u="none" dirty="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жаңарту</a:t>
            </a:r>
            <a:r>
              <a:rPr lang="en-US" sz="3600" b="1" i="1" u="none" dirty="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аясында</a:t>
            </a:r>
            <a:endParaRPr dirty="0">
              <a:solidFill>
                <a:srgbClr val="FF0000"/>
              </a:solidFill>
            </a:endParaRPr>
          </a:p>
          <a:p>
            <a:pPr marL="0" marR="0" lvl="0" indent="111125" algn="ctr" rtl="0">
              <a:lnSpc>
                <a:spcPct val="100000"/>
              </a:lnSpc>
              <a:spcBef>
                <a:spcPts val="0"/>
              </a:spcBef>
              <a:spcAft>
                <a:spcPts val="0"/>
              </a:spcAft>
              <a:buClr>
                <a:schemeClr val="dk2"/>
              </a:buClr>
              <a:buSzPts val="3600"/>
              <a:buFont typeface="Times New Roman"/>
              <a:buNone/>
            </a:pPr>
            <a:r>
              <a:rPr lang="en-US" sz="3600" b="1" i="1" u="none" dirty="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жаңартылған</a:t>
            </a:r>
            <a:r>
              <a:rPr lang="en-US" sz="3600" b="1" i="1" u="none" dirty="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оқу</a:t>
            </a:r>
            <a:r>
              <a:rPr lang="en-US" sz="3600" b="1" i="1" u="none" dirty="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бағдарламаларын</a:t>
            </a:r>
            <a:r>
              <a:rPr lang="en-US" sz="3600" b="1" i="1" u="none" dirty="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енгізуге</a:t>
            </a:r>
            <a:r>
              <a:rPr lang="en-US" sz="3600" b="1" i="1" u="none" dirty="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не</a:t>
            </a:r>
            <a:r>
              <a:rPr lang="en-US" sz="3600" b="1" i="1" u="none" dirty="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себеп</a:t>
            </a:r>
            <a:r>
              <a:rPr lang="en-US" sz="3600" b="1" i="1" u="none" dirty="0">
                <a:solidFill>
                  <a:srgbClr val="FF0000"/>
                </a:solidFill>
                <a:latin typeface="Times New Roman"/>
                <a:ea typeface="Times New Roman"/>
                <a:cs typeface="Times New Roman"/>
                <a:sym typeface="Times New Roman"/>
              </a:rPr>
              <a:t> </a:t>
            </a:r>
            <a:r>
              <a:rPr lang="en-US" sz="3600" b="1" i="1" u="none" dirty="0" err="1">
                <a:solidFill>
                  <a:srgbClr val="FF0000"/>
                </a:solidFill>
                <a:latin typeface="Times New Roman"/>
                <a:ea typeface="Times New Roman"/>
                <a:cs typeface="Times New Roman"/>
                <a:sym typeface="Times New Roman"/>
              </a:rPr>
              <a:t>болды</a:t>
            </a:r>
            <a:r>
              <a:rPr lang="en-US" sz="3600" b="1" i="1" u="none" dirty="0">
                <a:solidFill>
                  <a:srgbClr val="FF0000"/>
                </a:solidFill>
                <a:latin typeface="Times New Roman"/>
                <a:ea typeface="Times New Roman"/>
                <a:cs typeface="Times New Roman"/>
                <a:sym typeface="Times New Roman"/>
              </a:rPr>
              <a:t>? </a:t>
            </a:r>
            <a:endParaRPr dirty="0">
              <a:solidFill>
                <a:srgbClr val="FF0000"/>
              </a:solidFill>
            </a:endParaRPr>
          </a:p>
        </p:txBody>
      </p:sp>
      <p:pic>
        <p:nvPicPr>
          <p:cNvPr id="364" name="Google Shape;364;p62" descr="Что спросить архитектора-дизайнера - основные вопросы"/>
          <p:cNvPicPr preferRelativeResize="0"/>
          <p:nvPr/>
        </p:nvPicPr>
        <p:blipFill rotWithShape="1">
          <a:blip r:embed="rId3">
            <a:alphaModFix/>
          </a:blip>
          <a:srcRect/>
          <a:stretch/>
        </p:blipFill>
        <p:spPr>
          <a:xfrm>
            <a:off x="179387" y="2810106"/>
            <a:ext cx="2307335" cy="3117619"/>
          </a:xfrm>
          <a:prstGeom prst="rect">
            <a:avLst/>
          </a:prstGeom>
          <a:noFill/>
          <a:ln>
            <a:noFill/>
          </a:ln>
        </p:spPr>
      </p:pic>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88"/>
          <p:cNvSpPr/>
          <p:nvPr/>
        </p:nvSpPr>
        <p:spPr>
          <a:xfrm>
            <a:off x="2306274" y="2060848"/>
            <a:ext cx="5273495" cy="175432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5400"/>
              <a:buFont typeface="Times New Roman"/>
              <a:buNone/>
            </a:pPr>
            <a:r>
              <a:rPr lang="en-US" sz="5400" b="1" i="1" u="none" strike="noStrike" cap="none">
                <a:solidFill>
                  <a:schemeClr val="dk2"/>
                </a:solidFill>
                <a:latin typeface="Times New Roman"/>
                <a:ea typeface="Times New Roman"/>
                <a:cs typeface="Times New Roman"/>
                <a:sym typeface="Times New Roman"/>
              </a:rPr>
              <a:t>Назарларыңызға</a:t>
            </a:r>
            <a:endParaRPr/>
          </a:p>
          <a:p>
            <a:pPr marL="0" marR="0" lvl="0" indent="0" algn="ctr" rtl="0">
              <a:lnSpc>
                <a:spcPct val="100000"/>
              </a:lnSpc>
              <a:spcBef>
                <a:spcPts val="0"/>
              </a:spcBef>
              <a:spcAft>
                <a:spcPts val="0"/>
              </a:spcAft>
              <a:buClr>
                <a:schemeClr val="dk2"/>
              </a:buClr>
              <a:buSzPts val="5400"/>
              <a:buFont typeface="Times New Roman"/>
              <a:buNone/>
            </a:pPr>
            <a:r>
              <a:rPr lang="en-US" sz="5400" b="1" i="1" u="none" strike="noStrike" cap="none">
                <a:solidFill>
                  <a:schemeClr val="dk2"/>
                </a:solidFill>
                <a:latin typeface="Times New Roman"/>
                <a:ea typeface="Times New Roman"/>
                <a:cs typeface="Times New Roman"/>
                <a:sym typeface="Times New Roman"/>
              </a:rPr>
              <a:t> рақмет! </a:t>
            </a:r>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63"/>
          <p:cNvSpPr txBox="1"/>
          <p:nvPr/>
        </p:nvSpPr>
        <p:spPr>
          <a:xfrm>
            <a:off x="395287" y="1773237"/>
            <a:ext cx="8229600" cy="3887787"/>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rgbClr val="0000CC"/>
              </a:buClr>
              <a:buSzPts val="1920"/>
              <a:buFont typeface="Noto Sans Symbols"/>
              <a:buChar char="⮚"/>
            </a:pPr>
            <a:r>
              <a:rPr lang="en-US" sz="2400" b="1" i="1" u="none" dirty="0" err="1">
                <a:solidFill>
                  <a:srgbClr val="002060"/>
                </a:solidFill>
                <a:latin typeface="Times New Roman"/>
                <a:ea typeface="Times New Roman"/>
                <a:cs typeface="Times New Roman"/>
                <a:sym typeface="Times New Roman"/>
              </a:rPr>
              <a:t>орта</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білім</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берудің</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әрекеттегі</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оқу</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бағдарламасын</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толық</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талдау</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және</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қайта</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қарастыруды</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қажет</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етеді</a:t>
            </a:r>
            <a:r>
              <a:rPr lang="en-US" sz="2400" b="1" i="1" u="none" dirty="0">
                <a:solidFill>
                  <a:srgbClr val="002060"/>
                </a:solidFill>
                <a:latin typeface="Times New Roman"/>
                <a:ea typeface="Times New Roman"/>
                <a:cs typeface="Times New Roman"/>
                <a:sym typeface="Times New Roman"/>
              </a:rPr>
              <a:t>;</a:t>
            </a:r>
            <a:endParaRPr dirty="0">
              <a:solidFill>
                <a:srgbClr val="002060"/>
              </a:solidFill>
            </a:endParaRPr>
          </a:p>
          <a:p>
            <a:pPr marL="342900" marR="0" lvl="0" indent="-220980" algn="just" rtl="0">
              <a:lnSpc>
                <a:spcPct val="100000"/>
              </a:lnSpc>
              <a:spcBef>
                <a:spcPts val="0"/>
              </a:spcBef>
              <a:spcAft>
                <a:spcPts val="0"/>
              </a:spcAft>
              <a:buClr>
                <a:srgbClr val="0000CC"/>
              </a:buClr>
              <a:buSzPts val="1920"/>
              <a:buFont typeface="Noto Sans Symbols"/>
              <a:buNone/>
            </a:pPr>
            <a:endParaRPr sz="2400" b="1" i="1" u="none" dirty="0">
              <a:solidFill>
                <a:srgbClr val="002060"/>
              </a:solidFill>
              <a:latin typeface="Times New Roman"/>
              <a:ea typeface="Times New Roman"/>
              <a:cs typeface="Times New Roman"/>
              <a:sym typeface="Times New Roman"/>
            </a:endParaRPr>
          </a:p>
          <a:p>
            <a:pPr marL="342900" marR="0" lvl="0" indent="-342900" algn="just" rtl="0">
              <a:lnSpc>
                <a:spcPct val="100000"/>
              </a:lnSpc>
              <a:spcBef>
                <a:spcPts val="0"/>
              </a:spcBef>
              <a:spcAft>
                <a:spcPts val="0"/>
              </a:spcAft>
              <a:buClr>
                <a:srgbClr val="0000CC"/>
              </a:buClr>
              <a:buSzPts val="1920"/>
              <a:buFont typeface="Noto Sans Symbols"/>
              <a:buChar char="⮚"/>
            </a:pPr>
            <a:r>
              <a:rPr lang="en-US" sz="2400" b="1" i="1" u="none" dirty="0" err="1">
                <a:solidFill>
                  <a:srgbClr val="002060"/>
                </a:solidFill>
                <a:latin typeface="Times New Roman"/>
                <a:ea typeface="Times New Roman"/>
                <a:cs typeface="Times New Roman"/>
                <a:sym typeface="Times New Roman"/>
              </a:rPr>
              <a:t>академиялық</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пәндердің</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артық</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саны</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мен</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теорияға</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тым</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артық</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назар</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бөлінуі</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басым</a:t>
            </a:r>
            <a:r>
              <a:rPr lang="en-US" sz="2400" b="1" i="1" u="none" dirty="0">
                <a:solidFill>
                  <a:srgbClr val="002060"/>
                </a:solidFill>
                <a:latin typeface="Times New Roman"/>
                <a:ea typeface="Times New Roman"/>
                <a:cs typeface="Times New Roman"/>
                <a:sym typeface="Times New Roman"/>
              </a:rPr>
              <a:t>;</a:t>
            </a:r>
            <a:endParaRPr dirty="0">
              <a:solidFill>
                <a:srgbClr val="002060"/>
              </a:solidFill>
            </a:endParaRPr>
          </a:p>
          <a:p>
            <a:pPr marL="342900" marR="0" lvl="0" indent="-220980" algn="just" rtl="0">
              <a:lnSpc>
                <a:spcPct val="100000"/>
              </a:lnSpc>
              <a:spcBef>
                <a:spcPts val="0"/>
              </a:spcBef>
              <a:spcAft>
                <a:spcPts val="0"/>
              </a:spcAft>
              <a:buClr>
                <a:srgbClr val="0000CC"/>
              </a:buClr>
              <a:buSzPts val="1920"/>
              <a:buFont typeface="Noto Sans Symbols"/>
              <a:buNone/>
            </a:pPr>
            <a:endParaRPr sz="2400" b="1" i="1" u="none" dirty="0">
              <a:solidFill>
                <a:srgbClr val="002060"/>
              </a:solidFill>
              <a:latin typeface="Times New Roman"/>
              <a:ea typeface="Times New Roman"/>
              <a:cs typeface="Times New Roman"/>
              <a:sym typeface="Times New Roman"/>
            </a:endParaRPr>
          </a:p>
          <a:p>
            <a:pPr marL="342900" marR="0" lvl="0" indent="-342900" algn="just" rtl="0">
              <a:lnSpc>
                <a:spcPct val="100000"/>
              </a:lnSpc>
              <a:spcBef>
                <a:spcPts val="0"/>
              </a:spcBef>
              <a:spcAft>
                <a:spcPts val="0"/>
              </a:spcAft>
              <a:buClr>
                <a:srgbClr val="0000CC"/>
              </a:buClr>
              <a:buSzPts val="1920"/>
              <a:buFont typeface="Noto Sans Symbols"/>
              <a:buChar char="⮚"/>
            </a:pPr>
            <a:r>
              <a:rPr lang="en-US" sz="2400" b="1" i="1" u="none" dirty="0" err="1">
                <a:solidFill>
                  <a:srgbClr val="002060"/>
                </a:solidFill>
                <a:latin typeface="Times New Roman"/>
                <a:ea typeface="Times New Roman"/>
                <a:cs typeface="Times New Roman"/>
                <a:sym typeface="Times New Roman"/>
              </a:rPr>
              <a:t>бірқатар</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пәндер</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бойынша</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тереңдетілген</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оқытуды</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қамтамасыз</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ету</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үшін</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жоғары</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сынып</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оқушыларына</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арналған</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бағдарламаларға</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өзгерістер</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енгізу</a:t>
            </a:r>
            <a:r>
              <a:rPr lang="en-US" sz="2400" b="1" i="1" u="none" dirty="0">
                <a:solidFill>
                  <a:srgbClr val="002060"/>
                </a:solidFill>
                <a:latin typeface="Times New Roman"/>
                <a:ea typeface="Times New Roman"/>
                <a:cs typeface="Times New Roman"/>
                <a:sym typeface="Times New Roman"/>
              </a:rPr>
              <a:t> </a:t>
            </a:r>
            <a:r>
              <a:rPr lang="en-US" sz="2400" b="1" i="1" u="none" dirty="0" err="1">
                <a:solidFill>
                  <a:srgbClr val="002060"/>
                </a:solidFill>
                <a:latin typeface="Times New Roman"/>
                <a:ea typeface="Times New Roman"/>
                <a:cs typeface="Times New Roman"/>
                <a:sym typeface="Times New Roman"/>
              </a:rPr>
              <a:t>керек</a:t>
            </a:r>
            <a:r>
              <a:rPr lang="en-US" sz="2400" b="1" i="1" u="none" dirty="0">
                <a:solidFill>
                  <a:srgbClr val="002060"/>
                </a:solidFill>
                <a:latin typeface="Times New Roman"/>
                <a:ea typeface="Times New Roman"/>
                <a:cs typeface="Times New Roman"/>
                <a:sym typeface="Times New Roman"/>
              </a:rPr>
              <a:t>.</a:t>
            </a:r>
            <a:endParaRPr sz="2400" b="1" i="1" u="none" dirty="0">
              <a:solidFill>
                <a:srgbClr val="00206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2400" b="1" i="1" u="none" dirty="0">
              <a:solidFill>
                <a:srgbClr val="002060"/>
              </a:solidFill>
              <a:latin typeface="Times New Roman"/>
              <a:ea typeface="Times New Roman"/>
              <a:cs typeface="Times New Roman"/>
              <a:sym typeface="Times New Roman"/>
            </a:endParaRPr>
          </a:p>
        </p:txBody>
      </p:sp>
      <p:sp>
        <p:nvSpPr>
          <p:cNvPr id="370" name="Google Shape;370;p63"/>
          <p:cNvSpPr txBox="1"/>
          <p:nvPr/>
        </p:nvSpPr>
        <p:spPr>
          <a:xfrm>
            <a:off x="611187" y="404812"/>
            <a:ext cx="6985000" cy="10810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Times New Roman"/>
              <a:buNone/>
            </a:pPr>
            <a:r>
              <a:rPr lang="en-US" sz="2400" b="1" i="0" u="none" dirty="0" err="1">
                <a:solidFill>
                  <a:srgbClr val="002060"/>
                </a:solidFill>
                <a:latin typeface="Times New Roman"/>
                <a:ea typeface="Times New Roman"/>
                <a:cs typeface="Times New Roman"/>
                <a:sym typeface="Times New Roman"/>
              </a:rPr>
              <a:t>Ұлттық</a:t>
            </a:r>
            <a:r>
              <a:rPr lang="en-US" sz="2400" b="1" i="0" u="none" dirty="0">
                <a:solidFill>
                  <a:srgbClr val="002060"/>
                </a:solidFill>
                <a:latin typeface="Times New Roman"/>
                <a:ea typeface="Times New Roman"/>
                <a:cs typeface="Times New Roman"/>
                <a:sym typeface="Times New Roman"/>
              </a:rPr>
              <a:t> </a:t>
            </a:r>
            <a:r>
              <a:rPr lang="en-US" sz="2400" b="1" i="0" u="none" dirty="0" err="1">
                <a:solidFill>
                  <a:srgbClr val="002060"/>
                </a:solidFill>
                <a:latin typeface="Times New Roman"/>
                <a:ea typeface="Times New Roman"/>
                <a:cs typeface="Times New Roman"/>
                <a:sym typeface="Times New Roman"/>
              </a:rPr>
              <a:t>білім</a:t>
            </a:r>
            <a:r>
              <a:rPr lang="en-US" sz="2400" b="1" i="0" u="none" dirty="0">
                <a:solidFill>
                  <a:srgbClr val="002060"/>
                </a:solidFill>
                <a:latin typeface="Times New Roman"/>
                <a:ea typeface="Times New Roman"/>
                <a:cs typeface="Times New Roman"/>
                <a:sym typeface="Times New Roman"/>
              </a:rPr>
              <a:t> </a:t>
            </a:r>
            <a:r>
              <a:rPr lang="en-US" sz="2400" b="1" i="0" u="none" dirty="0" err="1">
                <a:solidFill>
                  <a:srgbClr val="002060"/>
                </a:solidFill>
                <a:latin typeface="Times New Roman"/>
                <a:ea typeface="Times New Roman"/>
                <a:cs typeface="Times New Roman"/>
                <a:sym typeface="Times New Roman"/>
              </a:rPr>
              <a:t>беру</a:t>
            </a:r>
            <a:r>
              <a:rPr lang="en-US" sz="2400" b="1" i="0" u="none" dirty="0">
                <a:solidFill>
                  <a:srgbClr val="002060"/>
                </a:solidFill>
                <a:latin typeface="Times New Roman"/>
                <a:ea typeface="Times New Roman"/>
                <a:cs typeface="Times New Roman"/>
                <a:sym typeface="Times New Roman"/>
              </a:rPr>
              <a:t> </a:t>
            </a:r>
            <a:r>
              <a:rPr lang="en-US" sz="2400" b="1" i="0" u="none" dirty="0" err="1">
                <a:solidFill>
                  <a:srgbClr val="002060"/>
                </a:solidFill>
                <a:latin typeface="Times New Roman"/>
                <a:ea typeface="Times New Roman"/>
                <a:cs typeface="Times New Roman"/>
                <a:sym typeface="Times New Roman"/>
              </a:rPr>
              <a:t>саясатына</a:t>
            </a:r>
            <a:r>
              <a:rPr lang="en-US" sz="2400" b="1" i="0" u="none" dirty="0">
                <a:solidFill>
                  <a:srgbClr val="002060"/>
                </a:solidFill>
                <a:latin typeface="Times New Roman"/>
                <a:ea typeface="Times New Roman"/>
                <a:cs typeface="Times New Roman"/>
                <a:sym typeface="Times New Roman"/>
              </a:rPr>
              <a:t> </a:t>
            </a:r>
            <a:r>
              <a:rPr lang="en-US" sz="2400" b="1" i="0" u="none" dirty="0" err="1">
                <a:solidFill>
                  <a:srgbClr val="002060"/>
                </a:solidFill>
                <a:latin typeface="Times New Roman"/>
                <a:ea typeface="Times New Roman"/>
                <a:cs typeface="Times New Roman"/>
                <a:sym typeface="Times New Roman"/>
              </a:rPr>
              <a:t>шолу</a:t>
            </a:r>
            <a:r>
              <a:rPr lang="en-US" sz="2400" b="1" i="0" u="none" dirty="0">
                <a:solidFill>
                  <a:srgbClr val="002060"/>
                </a:solidFill>
                <a:latin typeface="Times New Roman"/>
                <a:ea typeface="Times New Roman"/>
                <a:cs typeface="Times New Roman"/>
                <a:sym typeface="Times New Roman"/>
              </a:rPr>
              <a:t>: </a:t>
            </a:r>
            <a:br>
              <a:rPr lang="en-US" sz="2400" b="1" i="0" u="none" dirty="0">
                <a:solidFill>
                  <a:srgbClr val="002060"/>
                </a:solidFill>
                <a:latin typeface="Times New Roman"/>
                <a:ea typeface="Times New Roman"/>
                <a:cs typeface="Times New Roman"/>
                <a:sym typeface="Times New Roman"/>
              </a:rPr>
            </a:br>
            <a:r>
              <a:rPr lang="en-US" sz="2400" b="1" i="0" u="none" dirty="0" err="1">
                <a:solidFill>
                  <a:srgbClr val="002060"/>
                </a:solidFill>
                <a:latin typeface="Times New Roman"/>
                <a:ea typeface="Times New Roman"/>
                <a:cs typeface="Times New Roman"/>
                <a:sym typeface="Times New Roman"/>
              </a:rPr>
              <a:t>Қазақстандағы</a:t>
            </a:r>
            <a:r>
              <a:rPr lang="en-US" sz="2400" b="1" i="0" u="none" dirty="0">
                <a:solidFill>
                  <a:srgbClr val="002060"/>
                </a:solidFill>
                <a:latin typeface="Times New Roman"/>
                <a:ea typeface="Times New Roman"/>
                <a:cs typeface="Times New Roman"/>
                <a:sym typeface="Times New Roman"/>
              </a:rPr>
              <a:t> </a:t>
            </a:r>
            <a:r>
              <a:rPr lang="en-US" sz="2400" b="1" i="0" u="none" dirty="0" err="1">
                <a:solidFill>
                  <a:srgbClr val="002060"/>
                </a:solidFill>
                <a:latin typeface="Times New Roman"/>
                <a:ea typeface="Times New Roman"/>
                <a:cs typeface="Times New Roman"/>
                <a:sym typeface="Times New Roman"/>
              </a:rPr>
              <a:t>орта</a:t>
            </a:r>
            <a:r>
              <a:rPr lang="en-US" sz="2400" b="1" i="0" u="none" dirty="0">
                <a:solidFill>
                  <a:srgbClr val="002060"/>
                </a:solidFill>
                <a:latin typeface="Times New Roman"/>
                <a:ea typeface="Times New Roman"/>
                <a:cs typeface="Times New Roman"/>
                <a:sym typeface="Times New Roman"/>
              </a:rPr>
              <a:t> </a:t>
            </a:r>
            <a:r>
              <a:rPr lang="en-US" sz="2400" b="1" i="0" u="none" dirty="0" err="1">
                <a:solidFill>
                  <a:srgbClr val="002060"/>
                </a:solidFill>
                <a:latin typeface="Times New Roman"/>
                <a:ea typeface="Times New Roman"/>
                <a:cs typeface="Times New Roman"/>
                <a:sym typeface="Times New Roman"/>
              </a:rPr>
              <a:t>білім</a:t>
            </a:r>
            <a:r>
              <a:rPr lang="en-US" sz="2400" b="1" i="0" u="none" dirty="0">
                <a:solidFill>
                  <a:srgbClr val="002060"/>
                </a:solidFill>
                <a:latin typeface="Times New Roman"/>
                <a:ea typeface="Times New Roman"/>
                <a:cs typeface="Times New Roman"/>
                <a:sym typeface="Times New Roman"/>
              </a:rPr>
              <a:t> </a:t>
            </a:r>
            <a:r>
              <a:rPr lang="en-US" sz="2400" b="1" i="0" u="none" dirty="0" err="1">
                <a:solidFill>
                  <a:srgbClr val="002060"/>
                </a:solidFill>
                <a:latin typeface="Times New Roman"/>
                <a:ea typeface="Times New Roman"/>
                <a:cs typeface="Times New Roman"/>
                <a:sym typeface="Times New Roman"/>
              </a:rPr>
              <a:t>беру</a:t>
            </a:r>
            <a:r>
              <a:rPr lang="en-US" sz="2400" b="1" i="0" u="none" dirty="0">
                <a:solidFill>
                  <a:srgbClr val="002060"/>
                </a:solidFill>
                <a:latin typeface="Times New Roman"/>
                <a:ea typeface="Times New Roman"/>
                <a:cs typeface="Times New Roman"/>
                <a:sym typeface="Times New Roman"/>
              </a:rPr>
              <a:t>, ЭЫДҰ, 2014 ж. </a:t>
            </a:r>
            <a:endParaRPr dirty="0">
              <a:solidFill>
                <a:srgbClr val="002060"/>
              </a:solidFill>
            </a:endParaRPr>
          </a:p>
        </p:txBody>
      </p:sp>
      <p:pic>
        <p:nvPicPr>
          <p:cNvPr id="371" name="Google Shape;371;p63" descr="C:\Users\Uzer\Desktop\АРМАН - Доп обр\2000px-OECD_logo.svg.png"/>
          <p:cNvPicPr preferRelativeResize="0"/>
          <p:nvPr/>
        </p:nvPicPr>
        <p:blipFill rotWithShape="1">
          <a:blip r:embed="rId3">
            <a:alphaModFix/>
          </a:blip>
          <a:srcRect/>
          <a:stretch/>
        </p:blipFill>
        <p:spPr>
          <a:xfrm>
            <a:off x="7780337" y="476250"/>
            <a:ext cx="863600" cy="865187"/>
          </a:xfrm>
          <a:prstGeom prst="rect">
            <a:avLst/>
          </a:prstGeom>
          <a:noFill/>
          <a:ln>
            <a:noFill/>
          </a:ln>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64"/>
          <p:cNvSpPr txBox="1"/>
          <p:nvPr/>
        </p:nvSpPr>
        <p:spPr>
          <a:xfrm>
            <a:off x="611187" y="1474787"/>
            <a:ext cx="7877175" cy="3625850"/>
          </a:xfrm>
          <a:prstGeom prst="rect">
            <a:avLst/>
          </a:prstGeom>
          <a:no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chemeClr val="dk2"/>
              </a:buClr>
              <a:buSzPts val="2800"/>
              <a:buFont typeface="Noto Sans Symbols"/>
              <a:buChar char="⮚"/>
            </a:pPr>
            <a:r>
              <a:rPr lang="en-US" sz="2800" b="1" i="1" u="none" dirty="0" err="1">
                <a:solidFill>
                  <a:srgbClr val="002060"/>
                </a:solidFill>
                <a:latin typeface="Times New Roman"/>
                <a:ea typeface="Times New Roman"/>
                <a:cs typeface="Times New Roman"/>
                <a:sym typeface="Times New Roman"/>
              </a:rPr>
              <a:t>Білім</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беру</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мазмұнын</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жаңартудың</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алғышарттары</a:t>
            </a:r>
            <a:endParaRPr dirty="0">
              <a:solidFill>
                <a:srgbClr val="002060"/>
              </a:solidFill>
            </a:endParaRPr>
          </a:p>
          <a:p>
            <a:pPr marL="457200" marR="0" lvl="0" indent="-279400" algn="l" rtl="0">
              <a:lnSpc>
                <a:spcPct val="100000"/>
              </a:lnSpc>
              <a:spcBef>
                <a:spcPts val="840"/>
              </a:spcBef>
              <a:spcAft>
                <a:spcPts val="0"/>
              </a:spcAft>
              <a:buClr>
                <a:schemeClr val="dk1"/>
              </a:buClr>
              <a:buSzPts val="2800"/>
              <a:buFont typeface="Noto Sans Symbols"/>
              <a:buNone/>
            </a:pPr>
            <a:endParaRPr sz="2800" b="1" i="1" u="none" dirty="0">
              <a:solidFill>
                <a:srgbClr val="002060"/>
              </a:solidFill>
              <a:latin typeface="Times New Roman"/>
              <a:ea typeface="Times New Roman"/>
              <a:cs typeface="Times New Roman"/>
              <a:sym typeface="Times New Roman"/>
            </a:endParaRPr>
          </a:p>
          <a:p>
            <a:pPr marL="457200" marR="0" lvl="0" indent="-457200" algn="l" rtl="0">
              <a:lnSpc>
                <a:spcPct val="100000"/>
              </a:lnSpc>
              <a:spcBef>
                <a:spcPts val="840"/>
              </a:spcBef>
              <a:spcAft>
                <a:spcPts val="0"/>
              </a:spcAft>
              <a:buClr>
                <a:schemeClr val="dk2"/>
              </a:buClr>
              <a:buSzPts val="2800"/>
              <a:buFont typeface="Noto Sans Symbols"/>
              <a:buChar char="⮚"/>
            </a:pPr>
            <a:r>
              <a:rPr lang="en-US" sz="2800" b="1" i="1" u="none" dirty="0" err="1">
                <a:solidFill>
                  <a:srgbClr val="002060"/>
                </a:solidFill>
                <a:latin typeface="Times New Roman"/>
                <a:ea typeface="Times New Roman"/>
                <a:cs typeface="Times New Roman"/>
                <a:sym typeface="Times New Roman"/>
              </a:rPr>
              <a:t>Оқу</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және</a:t>
            </a:r>
            <a:r>
              <a:rPr lang="en-US" sz="2800" b="1" i="1" u="none" dirty="0">
                <a:solidFill>
                  <a:srgbClr val="002060"/>
                </a:solidFill>
                <a:latin typeface="Times New Roman"/>
                <a:ea typeface="Times New Roman"/>
                <a:cs typeface="Times New Roman"/>
                <a:sym typeface="Times New Roman"/>
              </a:rPr>
              <a:t> XXI </a:t>
            </a:r>
            <a:r>
              <a:rPr lang="en-US" sz="2800" b="1" i="1" u="none" dirty="0" err="1">
                <a:solidFill>
                  <a:srgbClr val="002060"/>
                </a:solidFill>
                <a:latin typeface="Times New Roman"/>
                <a:ea typeface="Times New Roman"/>
                <a:cs typeface="Times New Roman"/>
                <a:sym typeface="Times New Roman"/>
              </a:rPr>
              <a:t>ғасыр</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дағдылары</a:t>
            </a:r>
            <a:endParaRPr dirty="0">
              <a:solidFill>
                <a:srgbClr val="002060"/>
              </a:solidFill>
            </a:endParaRPr>
          </a:p>
          <a:p>
            <a:pPr marL="457200" marR="0" lvl="0" indent="-279400" algn="l" rtl="0">
              <a:lnSpc>
                <a:spcPct val="100000"/>
              </a:lnSpc>
              <a:spcBef>
                <a:spcPts val="840"/>
              </a:spcBef>
              <a:spcAft>
                <a:spcPts val="0"/>
              </a:spcAft>
              <a:buClr>
                <a:schemeClr val="dk1"/>
              </a:buClr>
              <a:buSzPts val="2800"/>
              <a:buFont typeface="Noto Sans Symbols"/>
              <a:buNone/>
            </a:pPr>
            <a:endParaRPr sz="2800" b="1" i="1" u="none" dirty="0">
              <a:solidFill>
                <a:srgbClr val="002060"/>
              </a:solidFill>
              <a:latin typeface="Times New Roman"/>
              <a:ea typeface="Times New Roman"/>
              <a:cs typeface="Times New Roman"/>
              <a:sym typeface="Times New Roman"/>
            </a:endParaRPr>
          </a:p>
          <a:p>
            <a:pPr marL="457200" marR="0" lvl="0" indent="-457200" algn="l" rtl="0">
              <a:lnSpc>
                <a:spcPct val="100000"/>
              </a:lnSpc>
              <a:spcBef>
                <a:spcPts val="840"/>
              </a:spcBef>
              <a:spcAft>
                <a:spcPts val="0"/>
              </a:spcAft>
              <a:buClr>
                <a:schemeClr val="dk2"/>
              </a:buClr>
              <a:buSzPts val="2800"/>
              <a:buFont typeface="Noto Sans Symbols"/>
              <a:buChar char="⮚"/>
            </a:pPr>
            <a:r>
              <a:rPr lang="en-US" sz="2800" b="1" i="1" u="none" dirty="0" err="1">
                <a:solidFill>
                  <a:srgbClr val="002060"/>
                </a:solidFill>
                <a:latin typeface="Times New Roman"/>
                <a:ea typeface="Times New Roman"/>
                <a:cs typeface="Times New Roman"/>
                <a:sym typeface="Times New Roman"/>
              </a:rPr>
              <a:t>Балалар</a:t>
            </a:r>
            <a:r>
              <a:rPr lang="en-US" sz="2800" b="1" i="1" u="none" dirty="0">
                <a:solidFill>
                  <a:srgbClr val="002060"/>
                </a:solidFill>
                <a:latin typeface="Times New Roman"/>
                <a:ea typeface="Times New Roman"/>
                <a:cs typeface="Times New Roman"/>
                <a:sym typeface="Times New Roman"/>
              </a:rPr>
              <a:t> ХХІ </a:t>
            </a:r>
            <a:r>
              <a:rPr lang="en-US" sz="2800" b="1" i="1" u="none" dirty="0" err="1">
                <a:solidFill>
                  <a:srgbClr val="002060"/>
                </a:solidFill>
                <a:latin typeface="Times New Roman"/>
                <a:ea typeface="Times New Roman"/>
                <a:cs typeface="Times New Roman"/>
                <a:sym typeface="Times New Roman"/>
              </a:rPr>
              <a:t>ғасырда</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табысты</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болу</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үшін</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нені</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үйренуі</a:t>
            </a:r>
            <a:r>
              <a:rPr lang="en-US" sz="2800" b="1" i="1" u="none" dirty="0">
                <a:solidFill>
                  <a:srgbClr val="002060"/>
                </a:solidFill>
                <a:latin typeface="Times New Roman"/>
                <a:ea typeface="Times New Roman"/>
                <a:cs typeface="Times New Roman"/>
                <a:sym typeface="Times New Roman"/>
              </a:rPr>
              <a:t> </a:t>
            </a:r>
            <a:r>
              <a:rPr lang="en-US" sz="2800" b="1" i="1" u="none" dirty="0" err="1">
                <a:solidFill>
                  <a:srgbClr val="002060"/>
                </a:solidFill>
                <a:latin typeface="Times New Roman"/>
                <a:ea typeface="Times New Roman"/>
                <a:cs typeface="Times New Roman"/>
                <a:sym typeface="Times New Roman"/>
              </a:rPr>
              <a:t>керек</a:t>
            </a:r>
            <a:r>
              <a:rPr lang="en-US" sz="2800" b="1" i="1" u="none" dirty="0">
                <a:solidFill>
                  <a:srgbClr val="002060"/>
                </a:solidFill>
                <a:latin typeface="Times New Roman"/>
                <a:ea typeface="Times New Roman"/>
                <a:cs typeface="Times New Roman"/>
                <a:sym typeface="Times New Roman"/>
              </a:rPr>
              <a:t>?</a:t>
            </a:r>
            <a:endParaRPr dirty="0">
              <a:solidFill>
                <a:srgbClr val="002060"/>
              </a:solidFill>
            </a:endParaRPr>
          </a:p>
        </p:txBody>
      </p:sp>
      <p:sp>
        <p:nvSpPr>
          <p:cNvPr id="377" name="Google Shape;377;p64"/>
          <p:cNvSpPr txBox="1"/>
          <p:nvPr/>
        </p:nvSpPr>
        <p:spPr>
          <a:xfrm>
            <a:off x="611187" y="404812"/>
            <a:ext cx="6985000" cy="10810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800"/>
              <a:buFont typeface="Times New Roman"/>
              <a:buNone/>
            </a:pPr>
            <a:r>
              <a:rPr lang="en-US" sz="2800" b="1" i="0" u="none" dirty="0">
                <a:solidFill>
                  <a:srgbClr val="C00000"/>
                </a:solidFill>
                <a:latin typeface="Times New Roman"/>
                <a:ea typeface="Times New Roman"/>
                <a:cs typeface="Times New Roman"/>
                <a:sym typeface="Times New Roman"/>
              </a:rPr>
              <a:t>БАСТЫ МІНДЕТ</a:t>
            </a:r>
            <a:r>
              <a:rPr lang="en-US" sz="2400" b="1" i="0" u="none" dirty="0">
                <a:solidFill>
                  <a:srgbClr val="C00000"/>
                </a:solidFill>
                <a:latin typeface="Times New Roman"/>
                <a:ea typeface="Times New Roman"/>
                <a:cs typeface="Times New Roman"/>
                <a:sym typeface="Times New Roman"/>
              </a:rPr>
              <a:t>: </a:t>
            </a:r>
            <a:endParaRPr dirty="0">
              <a:solidFill>
                <a:srgbClr val="C00000"/>
              </a:solidFill>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65"/>
          <p:cNvSpPr txBox="1"/>
          <p:nvPr/>
        </p:nvSpPr>
        <p:spPr>
          <a:xfrm>
            <a:off x="395287" y="333375"/>
            <a:ext cx="8353425" cy="619125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Times New Roman"/>
              <a:buNone/>
            </a:pPr>
            <a:r>
              <a:rPr lang="en-US" sz="1800" b="0" i="0" u="none" dirty="0">
                <a:solidFill>
                  <a:schemeClr val="bg2">
                    <a:lumMod val="75000"/>
                  </a:schemeClr>
                </a:solidFill>
                <a:latin typeface="Times New Roman"/>
                <a:ea typeface="Times New Roman"/>
                <a:cs typeface="Times New Roman"/>
                <a:sym typeface="Times New Roman"/>
              </a:rPr>
              <a:t> </a:t>
            </a:r>
            <a:endParaRPr dirty="0">
              <a:solidFill>
                <a:schemeClr val="bg2">
                  <a:lumMod val="75000"/>
                </a:schemeClr>
              </a:solidFill>
            </a:endParaRPr>
          </a:p>
          <a:p>
            <a:pPr lvl="0" algn="just">
              <a:spcBef>
                <a:spcPts val="600"/>
              </a:spcBef>
              <a:buClr>
                <a:schemeClr val="dk1"/>
              </a:buClr>
              <a:buSzPts val="2000"/>
            </a:pPr>
            <a:r>
              <a:rPr lang="en-US" sz="2000" b="0" i="0"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Біріншіден</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барлық</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дамыған</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елдердің</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өзіндік</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бірегей</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білім</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беру</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жүйелері</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бар</a:t>
            </a:r>
            <a:r>
              <a:rPr lang="en-US" sz="2000" b="0" i="1" u="none" dirty="0">
                <a:solidFill>
                  <a:schemeClr val="bg2">
                    <a:lumMod val="75000"/>
                  </a:schemeClr>
                </a:solidFill>
                <a:latin typeface="Times New Roman"/>
                <a:ea typeface="Times New Roman"/>
                <a:cs typeface="Times New Roman"/>
                <a:sym typeface="Times New Roman"/>
              </a:rPr>
              <a:t>. </a:t>
            </a:r>
            <a:endParaRPr lang="kk-KZ" sz="2000" b="0" i="1" u="none" dirty="0" smtClean="0">
              <a:solidFill>
                <a:schemeClr val="bg2">
                  <a:lumMod val="75000"/>
                </a:schemeClr>
              </a:solidFill>
              <a:latin typeface="Times New Roman"/>
              <a:ea typeface="Times New Roman"/>
              <a:cs typeface="Times New Roman"/>
              <a:sym typeface="Times New Roman"/>
            </a:endParaRPr>
          </a:p>
          <a:p>
            <a:pPr lvl="0" algn="just">
              <a:spcBef>
                <a:spcPts val="600"/>
              </a:spcBef>
              <a:buClr>
                <a:schemeClr val="dk1"/>
              </a:buClr>
              <a:buSzPts val="2000"/>
            </a:pPr>
            <a:r>
              <a:rPr lang="ru-RU" sz="2000" i="1" dirty="0" err="1" smtClean="0">
                <a:solidFill>
                  <a:schemeClr val="bg2">
                    <a:lumMod val="75000"/>
                  </a:schemeClr>
                </a:solidFill>
                <a:latin typeface="Times New Roman" pitchFamily="18" charset="0"/>
                <a:cs typeface="Times New Roman" pitchFamily="18" charset="0"/>
              </a:rPr>
              <a:t>Барлық дамыған елдер</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өзінің бірегей</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жоғары сапалы</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білім</a:t>
            </a:r>
            <a:r>
              <a:rPr lang="ru-RU" sz="2000" i="1" dirty="0" smtClean="0">
                <a:solidFill>
                  <a:schemeClr val="bg2">
                    <a:lumMod val="75000"/>
                  </a:schemeClr>
                </a:solidFill>
                <a:latin typeface="Times New Roman" pitchFamily="18" charset="0"/>
                <a:cs typeface="Times New Roman" pitchFamily="18" charset="0"/>
              </a:rPr>
              <a:t> беру </a:t>
            </a:r>
            <a:r>
              <a:rPr lang="ru-RU" sz="2000" i="1" dirty="0" err="1" smtClean="0">
                <a:solidFill>
                  <a:schemeClr val="bg2">
                    <a:lumMod val="75000"/>
                  </a:schemeClr>
                </a:solidFill>
                <a:latin typeface="Times New Roman" pitchFamily="18" charset="0"/>
                <a:cs typeface="Times New Roman" pitchFamily="18" charset="0"/>
              </a:rPr>
              <a:t>жүйесіне ие</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Қазақстан Республикасының білім</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саласына</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енген</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жаңартылған білім</a:t>
            </a:r>
            <a:r>
              <a:rPr lang="ru-RU" sz="2000" i="1" dirty="0" smtClean="0">
                <a:solidFill>
                  <a:schemeClr val="bg2">
                    <a:lumMod val="75000"/>
                  </a:schemeClr>
                </a:solidFill>
                <a:latin typeface="Times New Roman" pitchFamily="18" charset="0"/>
                <a:cs typeface="Times New Roman" pitchFamily="18" charset="0"/>
              </a:rPr>
              <a:t> беру </a:t>
            </a:r>
            <a:r>
              <a:rPr lang="ru-RU" sz="2000" i="1" dirty="0" err="1" smtClean="0">
                <a:solidFill>
                  <a:schemeClr val="bg2">
                    <a:lumMod val="75000"/>
                  </a:schemeClr>
                </a:solidFill>
                <a:latin typeface="Times New Roman" pitchFamily="18" charset="0"/>
                <a:cs typeface="Times New Roman" pitchFamily="18" charset="0"/>
              </a:rPr>
              <a:t>бағдарламасы </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заманауи</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талаптарға сай</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болашақ ұрпақтың сұранысын қанағаттандыратын жаңа бағдарлама</a:t>
            </a:r>
            <a:r>
              <a:rPr lang="ru-RU" sz="2000" i="1" dirty="0" smtClean="0">
                <a:solidFill>
                  <a:schemeClr val="bg2">
                    <a:lumMod val="75000"/>
                  </a:schemeClr>
                </a:solidFill>
                <a:latin typeface="Times New Roman" pitchFamily="18" charset="0"/>
                <a:cs typeface="Times New Roman" pitchFamily="18" charset="0"/>
              </a:rPr>
              <a:t>. </a:t>
            </a:r>
          </a:p>
          <a:p>
            <a:pPr lvl="0" algn="just">
              <a:spcBef>
                <a:spcPts val="600"/>
              </a:spcBef>
              <a:buClr>
                <a:schemeClr val="dk1"/>
              </a:buClr>
              <a:buSzPts val="2000"/>
            </a:pPr>
            <a:r>
              <a:rPr lang="ru-RU" sz="2000" i="1" dirty="0" err="1" smtClean="0">
                <a:solidFill>
                  <a:schemeClr val="bg2">
                    <a:lumMod val="75000"/>
                  </a:schemeClr>
                </a:solidFill>
                <a:latin typeface="Times New Roman" pitchFamily="18" charset="0"/>
                <a:cs typeface="Times New Roman" pitchFamily="18" charset="0"/>
              </a:rPr>
              <a:t>Қазақстан </a:t>
            </a:r>
            <a:r>
              <a:rPr lang="ru-RU" sz="2000" i="1" dirty="0" smtClean="0">
                <a:solidFill>
                  <a:schemeClr val="bg2">
                    <a:lumMod val="75000"/>
                  </a:schemeClr>
                </a:solidFill>
                <a:latin typeface="Times New Roman" pitchFamily="18" charset="0"/>
                <a:cs typeface="Times New Roman" pitchFamily="18" charset="0"/>
              </a:rPr>
              <a:t>2030 </a:t>
            </a:r>
            <a:r>
              <a:rPr lang="ru-RU" sz="2000" i="1" dirty="0" err="1" smtClean="0">
                <a:solidFill>
                  <a:schemeClr val="bg2">
                    <a:lumMod val="75000"/>
                  </a:schemeClr>
                </a:solidFill>
                <a:latin typeface="Times New Roman" pitchFamily="18" charset="0"/>
                <a:cs typeface="Times New Roman" pitchFamily="18" charset="0"/>
              </a:rPr>
              <a:t>стратегиялық бағдарламасы білім</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берудің ұлттық моделінің қалыптасуымен және Қазақстанның білім</a:t>
            </a:r>
            <a:r>
              <a:rPr lang="ru-RU" sz="2000" i="1" dirty="0" smtClean="0">
                <a:solidFill>
                  <a:schemeClr val="bg2">
                    <a:lumMod val="75000"/>
                  </a:schemeClr>
                </a:solidFill>
                <a:latin typeface="Times New Roman" pitchFamily="18" charset="0"/>
                <a:cs typeface="Times New Roman" pitchFamily="18" charset="0"/>
              </a:rPr>
              <a:t> беру </a:t>
            </a:r>
            <a:r>
              <a:rPr lang="ru-RU" sz="2000" i="1" dirty="0" err="1" smtClean="0">
                <a:solidFill>
                  <a:schemeClr val="bg2">
                    <a:lumMod val="75000"/>
                  </a:schemeClr>
                </a:solidFill>
                <a:latin typeface="Times New Roman" pitchFamily="18" charset="0"/>
                <a:cs typeface="Times New Roman" pitchFamily="18" charset="0"/>
              </a:rPr>
              <a:t>жүйесін әлемдік білім</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беру</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кеңістігімен байланыстыру</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арқылы сипатталады</a:t>
            </a:r>
            <a:r>
              <a:rPr lang="ru-RU" sz="2000" i="1" dirty="0" smtClean="0">
                <a:solidFill>
                  <a:schemeClr val="bg2">
                    <a:lumMod val="75000"/>
                  </a:schemeClr>
                </a:solidFill>
                <a:latin typeface="Times New Roman" pitchFamily="18" charset="0"/>
                <a:cs typeface="Times New Roman" pitchFamily="18" charset="0"/>
              </a:rPr>
              <a:t>. </a:t>
            </a:r>
            <a:r>
              <a:rPr lang="en-US" sz="2000" b="0" i="1" u="none" dirty="0" err="1" smtClean="0">
                <a:solidFill>
                  <a:schemeClr val="bg2">
                    <a:lumMod val="75000"/>
                  </a:schemeClr>
                </a:solidFill>
                <a:latin typeface="Times New Roman"/>
                <a:ea typeface="Times New Roman"/>
                <a:cs typeface="Times New Roman"/>
                <a:sym typeface="Times New Roman"/>
              </a:rPr>
              <a:t>Демек</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бұл</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балаларды</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заманауи</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білім</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беру</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әдістемелерімен</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және</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жоғары</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білікті</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smtClean="0">
                <a:solidFill>
                  <a:schemeClr val="bg2">
                    <a:lumMod val="75000"/>
                  </a:schemeClr>
                </a:solidFill>
                <a:latin typeface="Times New Roman"/>
                <a:ea typeface="Times New Roman"/>
                <a:cs typeface="Times New Roman"/>
                <a:sym typeface="Times New Roman"/>
              </a:rPr>
              <a:t>мамандармен</a:t>
            </a:r>
            <a:r>
              <a:rPr lang="en-US" sz="2000" b="0" i="1" u="none" dirty="0" smtClean="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қамтамасыз</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ету</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аса</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маңызды</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болып</a:t>
            </a:r>
            <a:r>
              <a:rPr lang="en-US" sz="2000" b="0" i="1" u="none" dirty="0">
                <a:solidFill>
                  <a:schemeClr val="bg2">
                    <a:lumMod val="75000"/>
                  </a:schemeClr>
                </a:solidFill>
                <a:latin typeface="Times New Roman"/>
                <a:ea typeface="Times New Roman"/>
                <a:cs typeface="Times New Roman"/>
                <a:sym typeface="Times New Roman"/>
              </a:rPr>
              <a:t> </a:t>
            </a:r>
            <a:r>
              <a:rPr lang="en-US" sz="2000" b="0" i="1" u="none" dirty="0" err="1">
                <a:solidFill>
                  <a:schemeClr val="bg2">
                    <a:lumMod val="75000"/>
                  </a:schemeClr>
                </a:solidFill>
                <a:latin typeface="Times New Roman"/>
                <a:ea typeface="Times New Roman"/>
                <a:cs typeface="Times New Roman"/>
                <a:sym typeface="Times New Roman"/>
              </a:rPr>
              <a:t>табылады</a:t>
            </a:r>
            <a:r>
              <a:rPr lang="en-US" sz="2000" b="0" i="1" u="none" dirty="0" smtClean="0">
                <a:solidFill>
                  <a:schemeClr val="bg2">
                    <a:lumMod val="75000"/>
                  </a:schemeClr>
                </a:solidFill>
                <a:latin typeface="Times New Roman"/>
                <a:ea typeface="Times New Roman"/>
                <a:cs typeface="Times New Roman"/>
                <a:sym typeface="Times New Roman"/>
              </a:rPr>
              <a:t>.</a:t>
            </a:r>
            <a:endParaRPr lang="kk-KZ" sz="2000" b="0" i="1" u="none" dirty="0" smtClean="0">
              <a:solidFill>
                <a:schemeClr val="bg2">
                  <a:lumMod val="75000"/>
                </a:schemeClr>
              </a:solidFill>
              <a:latin typeface="Times New Roman"/>
              <a:ea typeface="Times New Roman"/>
              <a:cs typeface="Times New Roman"/>
              <a:sym typeface="Times New Roman"/>
            </a:endParaRPr>
          </a:p>
          <a:p>
            <a:pPr lvl="0" algn="just">
              <a:spcBef>
                <a:spcPts val="600"/>
              </a:spcBef>
              <a:buClr>
                <a:schemeClr val="dk1"/>
              </a:buClr>
              <a:buSzPts val="2000"/>
            </a:pPr>
            <a:r>
              <a:rPr lang="ru-RU" sz="2000" i="1" dirty="0" err="1" smtClean="0">
                <a:solidFill>
                  <a:schemeClr val="bg2">
                    <a:lumMod val="75000"/>
                  </a:schemeClr>
                </a:solidFill>
                <a:latin typeface="Times New Roman" pitchFamily="18" charset="0"/>
                <a:cs typeface="Times New Roman" pitchFamily="18" charset="0"/>
              </a:rPr>
              <a:t>Негізінен</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жаңартылған білім</a:t>
            </a:r>
            <a:r>
              <a:rPr lang="ru-RU" sz="2000" i="1" dirty="0" smtClean="0">
                <a:solidFill>
                  <a:schemeClr val="bg2">
                    <a:lumMod val="75000"/>
                  </a:schemeClr>
                </a:solidFill>
                <a:latin typeface="Times New Roman" pitchFamily="18" charset="0"/>
                <a:cs typeface="Times New Roman" pitchFamily="18" charset="0"/>
              </a:rPr>
              <a:t> </a:t>
            </a:r>
            <a:r>
              <a:rPr lang="ru-RU" sz="2000" i="1" dirty="0" err="1" smtClean="0">
                <a:solidFill>
                  <a:schemeClr val="bg2">
                    <a:lumMod val="75000"/>
                  </a:schemeClr>
                </a:solidFill>
                <a:latin typeface="Times New Roman" pitchFamily="18" charset="0"/>
                <a:cs typeface="Times New Roman" pitchFamily="18" charset="0"/>
              </a:rPr>
              <a:t>жүйесі құзыреттілікке және сапаға бағытталған бағдарлама</a:t>
            </a:r>
            <a:r>
              <a:rPr lang="en-US" sz="2000" b="0" i="1" u="none" dirty="0" smtClean="0">
                <a:solidFill>
                  <a:schemeClr val="bg2">
                    <a:lumMod val="75000"/>
                  </a:schemeClr>
                </a:solidFill>
                <a:latin typeface="Times New Roman" pitchFamily="18" charset="0"/>
                <a:ea typeface="Times New Roman"/>
                <a:cs typeface="Times New Roman" pitchFamily="18" charset="0"/>
                <a:sym typeface="Times New Roman"/>
              </a:rPr>
              <a:t>»</a:t>
            </a:r>
            <a:endParaRPr i="1" dirty="0">
              <a:solidFill>
                <a:schemeClr val="bg2">
                  <a:lumMod val="75000"/>
                </a:schemeClr>
              </a:solidFill>
              <a:latin typeface="Times New Roman" pitchFamily="18" charset="0"/>
              <a:cs typeface="Times New Roman" pitchFamily="18" charset="0"/>
            </a:endParaRPr>
          </a:p>
          <a:p>
            <a:pPr marL="0" marR="0" lvl="0" indent="0" algn="just" rtl="0">
              <a:lnSpc>
                <a:spcPct val="100000"/>
              </a:lnSpc>
              <a:spcBef>
                <a:spcPts val="300"/>
              </a:spcBef>
              <a:spcAft>
                <a:spcPts val="0"/>
              </a:spcAft>
              <a:buClr>
                <a:schemeClr val="dk1"/>
              </a:buClr>
              <a:buSzPts val="1000"/>
              <a:buFont typeface="Arial"/>
              <a:buNone/>
            </a:pPr>
            <a:endParaRPr sz="1000" b="0" i="0" u="none" dirty="0">
              <a:solidFill>
                <a:schemeClr val="bg2">
                  <a:lumMod val="75000"/>
                </a:schemeClr>
              </a:solidFill>
              <a:latin typeface="Times New Roman"/>
              <a:ea typeface="Times New Roman"/>
              <a:cs typeface="Times New Roman"/>
              <a:sym typeface="Times New Roman"/>
            </a:endParaRPr>
          </a:p>
          <a:p>
            <a:pPr marL="0" marR="0" lvl="0" indent="0" algn="just" rtl="0">
              <a:lnSpc>
                <a:spcPct val="100000"/>
              </a:lnSpc>
              <a:spcBef>
                <a:spcPts val="0"/>
              </a:spcBef>
              <a:spcAft>
                <a:spcPts val="0"/>
              </a:spcAft>
              <a:buClr>
                <a:schemeClr val="dk2"/>
              </a:buClr>
              <a:buSzPts val="1400"/>
              <a:buFont typeface="Times New Roman"/>
              <a:buNone/>
            </a:pPr>
            <a:endParaRPr dirty="0">
              <a:solidFill>
                <a:schemeClr val="bg2">
                  <a:lumMod val="75000"/>
                </a:schemeClr>
              </a:solidFill>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66"/>
          <p:cNvSpPr txBox="1"/>
          <p:nvPr/>
        </p:nvSpPr>
        <p:spPr>
          <a:xfrm>
            <a:off x="539750" y="1700212"/>
            <a:ext cx="8064500" cy="4897437"/>
          </a:xfrm>
          <a:prstGeom prst="rect">
            <a:avLst/>
          </a:prstGeom>
          <a:noFill/>
          <a:ln>
            <a:noFill/>
          </a:ln>
        </p:spPr>
        <p:txBody>
          <a:bodyPr spcFirstLastPara="1" wrap="square" lIns="91425" tIns="45700" rIns="91425" bIns="45700" anchor="t" anchorCtr="0">
            <a:noAutofit/>
          </a:bodyPr>
          <a:lstStyle/>
          <a:p>
            <a:pPr marL="190500" marR="0" lvl="0" indent="-190500" algn="l" rtl="0">
              <a:lnSpc>
                <a:spcPct val="100000"/>
              </a:lnSpc>
              <a:spcBef>
                <a:spcPts val="0"/>
              </a:spcBef>
              <a:spcAft>
                <a:spcPts val="0"/>
              </a:spcAft>
              <a:buClr>
                <a:schemeClr val="dk2"/>
              </a:buClr>
              <a:buSzPts val="1920"/>
              <a:buFont typeface="Noto Sans Symbols"/>
              <a:buChar char="⮚"/>
            </a:pPr>
            <a:r>
              <a:rPr lang="en-US" sz="2400" b="1" i="1" u="none" dirty="0">
                <a:solidFill>
                  <a:schemeClr val="dk2"/>
                </a:solidFill>
                <a:latin typeface="Times New Roman"/>
                <a:ea typeface="Times New Roman"/>
                <a:cs typeface="Times New Roman"/>
                <a:sym typeface="Times New Roman"/>
              </a:rPr>
              <a:t>ҚР </a:t>
            </a:r>
            <a:r>
              <a:rPr lang="en-US" sz="2400" b="1" i="1" u="none" dirty="0" err="1">
                <a:solidFill>
                  <a:schemeClr val="dk2"/>
                </a:solidFill>
                <a:latin typeface="Times New Roman"/>
                <a:ea typeface="Times New Roman"/>
                <a:cs typeface="Times New Roman"/>
                <a:sym typeface="Times New Roman"/>
              </a:rPr>
              <a:t>Мемлекеттік</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жалпыға</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міндетті</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білім</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беру</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стандарты</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бастауыш</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негізгі</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орта</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жалпы</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орта</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білім</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беру</a:t>
            </a:r>
            <a:r>
              <a:rPr lang="en-US" sz="2400" b="1" i="1" u="none" dirty="0">
                <a:solidFill>
                  <a:schemeClr val="dk2"/>
                </a:solidFill>
                <a:latin typeface="Times New Roman"/>
                <a:ea typeface="Times New Roman"/>
                <a:cs typeface="Times New Roman"/>
                <a:sym typeface="Times New Roman"/>
              </a:rPr>
              <a:t>).</a:t>
            </a:r>
            <a:endParaRPr dirty="0"/>
          </a:p>
          <a:p>
            <a:pPr marL="190500" marR="0" lvl="0" indent="-190500" algn="l" rtl="0">
              <a:lnSpc>
                <a:spcPct val="150000"/>
              </a:lnSpc>
              <a:spcBef>
                <a:spcPts val="0"/>
              </a:spcBef>
              <a:spcAft>
                <a:spcPts val="0"/>
              </a:spcAft>
              <a:buClr>
                <a:schemeClr val="dk2"/>
              </a:buClr>
              <a:buSzPts val="1920"/>
              <a:buFont typeface="Noto Sans Symbols"/>
              <a:buChar char="⮚"/>
            </a:pPr>
            <a:r>
              <a:rPr lang="en-US" sz="2400" b="1" i="1" u="none" dirty="0" err="1">
                <a:solidFill>
                  <a:schemeClr val="dk2"/>
                </a:solidFill>
                <a:latin typeface="Times New Roman"/>
                <a:ea typeface="Times New Roman"/>
                <a:cs typeface="Times New Roman"/>
                <a:sym typeface="Times New Roman"/>
              </a:rPr>
              <a:t>Оқу</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бағдарламасы</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пән</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бойынша</a:t>
            </a:r>
            <a:r>
              <a:rPr lang="en-US" sz="2400" b="1" i="1" u="none" dirty="0">
                <a:solidFill>
                  <a:schemeClr val="dk2"/>
                </a:solidFill>
                <a:latin typeface="Times New Roman"/>
                <a:ea typeface="Times New Roman"/>
                <a:cs typeface="Times New Roman"/>
                <a:sym typeface="Times New Roman"/>
              </a:rPr>
              <a:t>).</a:t>
            </a:r>
            <a:endParaRPr dirty="0"/>
          </a:p>
          <a:p>
            <a:pPr marL="190500" marR="0" lvl="0" indent="-190500" algn="l" rtl="0">
              <a:lnSpc>
                <a:spcPct val="150000"/>
              </a:lnSpc>
              <a:spcBef>
                <a:spcPts val="0"/>
              </a:spcBef>
              <a:spcAft>
                <a:spcPts val="0"/>
              </a:spcAft>
              <a:buClr>
                <a:schemeClr val="dk2"/>
              </a:buClr>
              <a:buSzPts val="1920"/>
              <a:buFont typeface="Noto Sans Symbols"/>
              <a:buChar char="⮚"/>
            </a:pPr>
            <a:r>
              <a:rPr lang="en-US" sz="2400" b="1" i="1" u="none" dirty="0" err="1">
                <a:solidFill>
                  <a:schemeClr val="dk2"/>
                </a:solidFill>
                <a:latin typeface="Times New Roman"/>
                <a:ea typeface="Times New Roman"/>
                <a:cs typeface="Times New Roman"/>
                <a:sym typeface="Times New Roman"/>
              </a:rPr>
              <a:t>Оқу</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жоспары</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пән</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бойынша</a:t>
            </a:r>
            <a:r>
              <a:rPr lang="en-US" sz="2400" b="1" i="1" u="none" dirty="0">
                <a:solidFill>
                  <a:schemeClr val="dk2"/>
                </a:solidFill>
                <a:latin typeface="Times New Roman"/>
                <a:ea typeface="Times New Roman"/>
                <a:cs typeface="Times New Roman"/>
                <a:sym typeface="Times New Roman"/>
              </a:rPr>
              <a:t>). </a:t>
            </a:r>
            <a:endParaRPr dirty="0"/>
          </a:p>
          <a:p>
            <a:pPr marL="190500" marR="0" lvl="0" indent="-190500" algn="l" rtl="0">
              <a:lnSpc>
                <a:spcPct val="100000"/>
              </a:lnSpc>
              <a:spcBef>
                <a:spcPts val="0"/>
              </a:spcBef>
              <a:spcAft>
                <a:spcPts val="0"/>
              </a:spcAft>
              <a:buClr>
                <a:schemeClr val="dk2"/>
              </a:buClr>
              <a:buSzPts val="1920"/>
              <a:buFont typeface="Noto Sans Symbols"/>
              <a:buChar char="⮚"/>
            </a:pPr>
            <a:r>
              <a:rPr lang="kk-KZ" sz="2400" b="1" i="1" u="none" dirty="0" smtClean="0">
                <a:solidFill>
                  <a:schemeClr val="dk2"/>
                </a:solidFill>
                <a:latin typeface="Times New Roman"/>
                <a:ea typeface="Times New Roman"/>
                <a:cs typeface="Times New Roman"/>
                <a:sym typeface="Times New Roman"/>
              </a:rPr>
              <a:t>Кәсіптік және техникалық </a:t>
            </a:r>
            <a:r>
              <a:rPr lang="en-US" sz="2400" b="1" i="1" u="none" dirty="0" err="1" smtClean="0">
                <a:solidFill>
                  <a:schemeClr val="dk2"/>
                </a:solidFill>
                <a:latin typeface="Times New Roman"/>
                <a:ea typeface="Times New Roman"/>
                <a:cs typeface="Times New Roman"/>
                <a:sym typeface="Times New Roman"/>
              </a:rPr>
              <a:t>білімнің</a:t>
            </a:r>
            <a:r>
              <a:rPr lang="en-US" sz="2400" b="1" i="1" u="none" dirty="0" smtClean="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білім</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беретін</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оқу</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бағдарламаларын</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іске</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асыратын</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білім</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беру</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ұйымдарындағы</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білім</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алушылардың</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үлгеріміне</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ағымдық</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бақылаудың</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оларды</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аралық</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және</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қорытынды</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аттестаттау</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жүргізудің</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үлгі</a:t>
            </a:r>
            <a:r>
              <a:rPr lang="en-US" sz="2400" b="1" i="1" u="none" dirty="0">
                <a:solidFill>
                  <a:schemeClr val="dk2"/>
                </a:solidFill>
                <a:latin typeface="Times New Roman"/>
                <a:ea typeface="Times New Roman"/>
                <a:cs typeface="Times New Roman"/>
                <a:sym typeface="Times New Roman"/>
              </a:rPr>
              <a:t> </a:t>
            </a:r>
            <a:r>
              <a:rPr lang="en-US" sz="2400" b="1" i="1" u="none" dirty="0" err="1">
                <a:solidFill>
                  <a:schemeClr val="dk2"/>
                </a:solidFill>
                <a:latin typeface="Times New Roman"/>
                <a:ea typeface="Times New Roman"/>
                <a:cs typeface="Times New Roman"/>
                <a:sym typeface="Times New Roman"/>
              </a:rPr>
              <a:t>қағидалары</a:t>
            </a:r>
            <a:r>
              <a:rPr lang="en-US" sz="2400" b="0" i="0" u="none" dirty="0">
                <a:solidFill>
                  <a:schemeClr val="dk2"/>
                </a:solidFill>
                <a:latin typeface="Times New Roman"/>
                <a:ea typeface="Times New Roman"/>
                <a:cs typeface="Times New Roman"/>
                <a:sym typeface="Times New Roman"/>
              </a:rPr>
              <a:t>.</a:t>
            </a:r>
            <a:endParaRPr dirty="0"/>
          </a:p>
          <a:p>
            <a:pPr marL="0" marR="0" lvl="0" indent="0" algn="l" rtl="0">
              <a:lnSpc>
                <a:spcPct val="100000"/>
              </a:lnSpc>
              <a:spcBef>
                <a:spcPts val="0"/>
              </a:spcBef>
              <a:spcAft>
                <a:spcPts val="0"/>
              </a:spcAft>
              <a:buNone/>
            </a:pPr>
            <a:endParaRPr sz="2400" b="0" i="0" u="none" dirty="0">
              <a:solidFill>
                <a:schemeClr val="dk2"/>
              </a:solidFill>
              <a:latin typeface="Times New Roman"/>
              <a:ea typeface="Times New Roman"/>
              <a:cs typeface="Times New Roman"/>
              <a:sym typeface="Times New Roman"/>
            </a:endParaRPr>
          </a:p>
        </p:txBody>
      </p:sp>
      <p:sp>
        <p:nvSpPr>
          <p:cNvPr id="388" name="Google Shape;388;p66"/>
          <p:cNvSpPr txBox="1"/>
          <p:nvPr/>
        </p:nvSpPr>
        <p:spPr>
          <a:xfrm>
            <a:off x="611187" y="549275"/>
            <a:ext cx="7993062" cy="71913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800"/>
              <a:buFont typeface="Times New Roman"/>
              <a:buNone/>
            </a:pPr>
            <a:r>
              <a:rPr lang="en-US" sz="2800" b="1" i="0" u="none">
                <a:solidFill>
                  <a:schemeClr val="dk2"/>
                </a:solidFill>
                <a:latin typeface="Times New Roman"/>
                <a:ea typeface="Times New Roman"/>
                <a:cs typeface="Times New Roman"/>
                <a:sym typeface="Times New Roman"/>
              </a:rPr>
              <a:t>Орта білім беру мазмұнын жаңарту шеңберінде </a:t>
            </a:r>
            <a:endParaRPr/>
          </a:p>
          <a:p>
            <a:pPr marL="0" marR="0" lvl="0" indent="0" algn="ctr" rtl="0">
              <a:lnSpc>
                <a:spcPct val="100000"/>
              </a:lnSpc>
              <a:spcBef>
                <a:spcPts val="0"/>
              </a:spcBef>
              <a:spcAft>
                <a:spcPts val="0"/>
              </a:spcAft>
              <a:buClr>
                <a:schemeClr val="dk2"/>
              </a:buClr>
              <a:buSzPts val="2800"/>
              <a:buFont typeface="Times New Roman"/>
              <a:buNone/>
            </a:pPr>
            <a:r>
              <a:rPr lang="en-US" sz="2800" b="1" i="0" u="none">
                <a:solidFill>
                  <a:schemeClr val="dk2"/>
                </a:solidFill>
                <a:latin typeface="Times New Roman"/>
                <a:ea typeface="Times New Roman"/>
                <a:cs typeface="Times New Roman"/>
                <a:sym typeface="Times New Roman"/>
              </a:rPr>
              <a:t>қолданылатын құжаттар:</a:t>
            </a:r>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67"/>
          <p:cNvSpPr/>
          <p:nvPr/>
        </p:nvSpPr>
        <p:spPr>
          <a:xfrm>
            <a:off x="3697829" y="1270619"/>
            <a:ext cx="5113337" cy="1843087"/>
          </a:xfrm>
          <a:prstGeom prst="roundRect">
            <a:avLst>
              <a:gd name="adj" fmla="val 16667"/>
            </a:avLst>
          </a:prstGeom>
          <a:solidFill>
            <a:srgbClr val="EBF1DE"/>
          </a:solidFill>
          <a:ln w="25400" cap="flat" cmpd="sng">
            <a:solidFill>
              <a:srgbClr val="FFFFF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94" name="Google Shape;394;p67"/>
          <p:cNvSpPr txBox="1"/>
          <p:nvPr/>
        </p:nvSpPr>
        <p:spPr>
          <a:xfrm>
            <a:off x="7505001" y="4076622"/>
            <a:ext cx="1152525" cy="46196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Times New Roman"/>
              <a:buNone/>
            </a:pPr>
            <a:r>
              <a:rPr lang="en-US" sz="2400" b="1" i="0" u="none" dirty="0">
                <a:solidFill>
                  <a:srgbClr val="000000"/>
                </a:solidFill>
                <a:latin typeface="Times New Roman"/>
                <a:ea typeface="Times New Roman"/>
                <a:cs typeface="Times New Roman"/>
                <a:sym typeface="Times New Roman"/>
              </a:rPr>
              <a:t>2015</a:t>
            </a:r>
            <a:endParaRPr dirty="0"/>
          </a:p>
        </p:txBody>
      </p:sp>
      <p:sp>
        <p:nvSpPr>
          <p:cNvPr id="395" name="Google Shape;395;p67"/>
          <p:cNvSpPr txBox="1"/>
          <p:nvPr/>
        </p:nvSpPr>
        <p:spPr>
          <a:xfrm>
            <a:off x="923848" y="1965015"/>
            <a:ext cx="936625" cy="46196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Times New Roman"/>
              <a:buNone/>
            </a:pPr>
            <a:r>
              <a:rPr lang="en-US" sz="2400" b="1" i="0" u="none" dirty="0">
                <a:solidFill>
                  <a:srgbClr val="000000"/>
                </a:solidFill>
                <a:latin typeface="Times New Roman"/>
                <a:ea typeface="Times New Roman"/>
                <a:cs typeface="Times New Roman"/>
                <a:sym typeface="Times New Roman"/>
              </a:rPr>
              <a:t>2012</a:t>
            </a:r>
            <a:endParaRPr dirty="0"/>
          </a:p>
        </p:txBody>
      </p:sp>
      <p:sp>
        <p:nvSpPr>
          <p:cNvPr id="396" name="Google Shape;396;p67"/>
          <p:cNvSpPr txBox="1"/>
          <p:nvPr/>
        </p:nvSpPr>
        <p:spPr>
          <a:xfrm>
            <a:off x="395287" y="260350"/>
            <a:ext cx="8280400" cy="100806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Times New Roman"/>
              <a:buNone/>
            </a:pPr>
            <a:r>
              <a:rPr lang="en-US" sz="1800" b="1" i="0" u="none">
                <a:solidFill>
                  <a:schemeClr val="dk1"/>
                </a:solidFill>
                <a:latin typeface="Times New Roman"/>
                <a:ea typeface="Times New Roman"/>
                <a:cs typeface="Times New Roman"/>
                <a:sym typeface="Times New Roman"/>
              </a:rPr>
              <a:t>ҚР МЖМБС білім алушылардың дайындық деңгейіне, білім беру мазмұнына, білім алушылардың оқу жүктемесінің ең жоғарғы көлеміне және оқу мерзіміне қойылатын жалпы талаптардың жиынтығын анықтайды</a:t>
            </a:r>
            <a:endParaRPr/>
          </a:p>
        </p:txBody>
      </p:sp>
      <p:grpSp>
        <p:nvGrpSpPr>
          <p:cNvPr id="397" name="Google Shape;397;p67"/>
          <p:cNvGrpSpPr/>
          <p:nvPr/>
        </p:nvGrpSpPr>
        <p:grpSpPr>
          <a:xfrm>
            <a:off x="535253" y="3554334"/>
            <a:ext cx="5538787" cy="1841500"/>
            <a:chOff x="2448260" y="966511"/>
            <a:chExt cx="5539160" cy="1841802"/>
          </a:xfrm>
        </p:grpSpPr>
        <p:sp>
          <p:nvSpPr>
            <p:cNvPr id="398" name="Google Shape;398;p67"/>
            <p:cNvSpPr/>
            <p:nvPr/>
          </p:nvSpPr>
          <p:spPr>
            <a:xfrm>
              <a:off x="2448260" y="966511"/>
              <a:ext cx="5539160" cy="1841802"/>
            </a:xfrm>
            <a:prstGeom prst="roundRect">
              <a:avLst>
                <a:gd name="adj" fmla="val 16667"/>
              </a:avLst>
            </a:prstGeom>
            <a:solidFill>
              <a:srgbClr val="EBF1DE"/>
            </a:solidFill>
            <a:ln w="25400" cap="flat" cmpd="sng">
              <a:solidFill>
                <a:srgbClr val="FFFFF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99" name="Google Shape;399;p67"/>
            <p:cNvSpPr txBox="1"/>
            <p:nvPr/>
          </p:nvSpPr>
          <p:spPr>
            <a:xfrm>
              <a:off x="2538169" y="1056420"/>
              <a:ext cx="5359342" cy="1661984"/>
            </a:xfrm>
            <a:prstGeom prst="rect">
              <a:avLst/>
            </a:prstGeom>
            <a:noFill/>
            <a:ln>
              <a:noFill/>
            </a:ln>
          </p:spPr>
          <p:txBody>
            <a:bodyPr spcFirstLastPara="1" wrap="square" lIns="539550" tIns="68575" rIns="68575" bIns="68575" anchor="ctr" anchorCtr="0">
              <a:noAutofit/>
            </a:bodyPr>
            <a:lstStyle/>
            <a:p>
              <a:pPr marL="285750" marR="0" lvl="0" indent="-285750" algn="l" rtl="0">
                <a:lnSpc>
                  <a:spcPct val="90000"/>
                </a:lnSpc>
                <a:spcBef>
                  <a:spcPts val="0"/>
                </a:spcBef>
                <a:spcAft>
                  <a:spcPts val="0"/>
                </a:spcAft>
                <a:buClr>
                  <a:schemeClr val="dk1"/>
                </a:buClr>
                <a:buSzPts val="1800"/>
                <a:buFont typeface="Noto Sans Symbols"/>
                <a:buChar char="⮚"/>
              </a:pPr>
              <a:r>
                <a:rPr lang="en-US" sz="1800" b="0" i="0" u="none" dirty="0" err="1">
                  <a:solidFill>
                    <a:schemeClr val="dk1"/>
                  </a:solidFill>
                  <a:latin typeface="Times New Roman"/>
                  <a:ea typeface="Times New Roman"/>
                  <a:cs typeface="Times New Roman"/>
                  <a:sym typeface="Times New Roman"/>
                </a:rPr>
                <a:t>нәтижеге</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бағытталған</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білім</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беру</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моделі</a:t>
              </a:r>
              <a:r>
                <a:rPr lang="en-US" sz="1800" b="0" i="0" u="none" dirty="0">
                  <a:solidFill>
                    <a:schemeClr val="dk1"/>
                  </a:solidFill>
                  <a:latin typeface="Times New Roman"/>
                  <a:ea typeface="Times New Roman"/>
                  <a:cs typeface="Times New Roman"/>
                  <a:sym typeface="Times New Roman"/>
                </a:rPr>
                <a:t>; </a:t>
              </a:r>
              <a:endParaRPr dirty="0"/>
            </a:p>
            <a:p>
              <a:pPr marL="285750" marR="0" lvl="0" indent="-285750" algn="l" rtl="0">
                <a:lnSpc>
                  <a:spcPct val="90000"/>
                </a:lnSpc>
                <a:spcBef>
                  <a:spcPts val="630"/>
                </a:spcBef>
                <a:spcAft>
                  <a:spcPts val="0"/>
                </a:spcAft>
                <a:buClr>
                  <a:schemeClr val="dk1"/>
                </a:buClr>
                <a:buSzPts val="1800"/>
                <a:buFont typeface="Noto Sans Symbols"/>
                <a:buChar char="⮚"/>
              </a:pPr>
              <a:r>
                <a:rPr lang="en-US" sz="1800" b="0" i="0" u="none" dirty="0" err="1">
                  <a:solidFill>
                    <a:schemeClr val="dk1"/>
                  </a:solidFill>
                  <a:latin typeface="Times New Roman"/>
                  <a:ea typeface="Times New Roman"/>
                  <a:cs typeface="Times New Roman"/>
                  <a:sym typeface="Times New Roman"/>
                </a:rPr>
                <a:t>құндылықтарға</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бағдарлануы</a:t>
              </a:r>
              <a:r>
                <a:rPr lang="en-US" sz="1800" b="0" i="0" u="none" dirty="0">
                  <a:solidFill>
                    <a:schemeClr val="dk1"/>
                  </a:solidFill>
                  <a:latin typeface="Times New Roman"/>
                  <a:ea typeface="Times New Roman"/>
                  <a:cs typeface="Times New Roman"/>
                  <a:sym typeface="Times New Roman"/>
                </a:rPr>
                <a:t>;</a:t>
              </a:r>
              <a:endParaRPr dirty="0"/>
            </a:p>
            <a:p>
              <a:pPr marL="285750" marR="0" lvl="0" indent="-285750" algn="l" rtl="0">
                <a:lnSpc>
                  <a:spcPct val="90000"/>
                </a:lnSpc>
                <a:spcBef>
                  <a:spcPts val="630"/>
                </a:spcBef>
                <a:spcAft>
                  <a:spcPts val="0"/>
                </a:spcAft>
                <a:buClr>
                  <a:schemeClr val="dk1"/>
                </a:buClr>
                <a:buSzPts val="1800"/>
                <a:buFont typeface="Noto Sans Symbols"/>
                <a:buChar char="⮚"/>
              </a:pPr>
              <a:r>
                <a:rPr lang="en-US" sz="1800" b="0" i="1" u="none" dirty="0">
                  <a:solidFill>
                    <a:schemeClr val="dk1"/>
                  </a:solidFill>
                  <a:latin typeface="Times New Roman"/>
                  <a:ea typeface="Times New Roman"/>
                  <a:cs typeface="Times New Roman"/>
                  <a:sym typeface="Times New Roman"/>
                </a:rPr>
                <a:t>«</a:t>
              </a:r>
              <a:r>
                <a:rPr lang="en-US" sz="1800" b="0" i="1" u="none" dirty="0" err="1">
                  <a:solidFill>
                    <a:schemeClr val="dk1"/>
                  </a:solidFill>
                  <a:latin typeface="Times New Roman"/>
                  <a:ea typeface="Times New Roman"/>
                  <a:cs typeface="Times New Roman"/>
                  <a:sym typeface="Times New Roman"/>
                </a:rPr>
                <a:t>Не</a:t>
              </a:r>
              <a:r>
                <a:rPr lang="en-US" sz="1800" b="0" i="1" u="none" dirty="0">
                  <a:solidFill>
                    <a:schemeClr val="dk1"/>
                  </a:solidFill>
                  <a:latin typeface="Times New Roman"/>
                  <a:ea typeface="Times New Roman"/>
                  <a:cs typeface="Times New Roman"/>
                  <a:sym typeface="Times New Roman"/>
                </a:rPr>
                <a:t> </a:t>
              </a:r>
              <a:r>
                <a:rPr lang="en-US" sz="1800" b="0" i="1" u="none" dirty="0" err="1">
                  <a:solidFill>
                    <a:schemeClr val="dk1"/>
                  </a:solidFill>
                  <a:latin typeface="Times New Roman"/>
                  <a:ea typeface="Times New Roman"/>
                  <a:cs typeface="Times New Roman"/>
                  <a:sym typeface="Times New Roman"/>
                </a:rPr>
                <a:t>үшін</a:t>
              </a:r>
              <a:r>
                <a:rPr lang="en-US" sz="1800" b="0" i="1" u="none" dirty="0">
                  <a:solidFill>
                    <a:schemeClr val="dk1"/>
                  </a:solidFill>
                  <a:latin typeface="Times New Roman"/>
                  <a:ea typeface="Times New Roman"/>
                  <a:cs typeface="Times New Roman"/>
                  <a:sym typeface="Times New Roman"/>
                </a:rPr>
                <a:t> </a:t>
              </a:r>
              <a:r>
                <a:rPr lang="en-US" sz="1800" b="0" i="1" u="none" dirty="0" err="1">
                  <a:solidFill>
                    <a:schemeClr val="dk1"/>
                  </a:solidFill>
                  <a:latin typeface="Times New Roman"/>
                  <a:ea typeface="Times New Roman"/>
                  <a:cs typeface="Times New Roman"/>
                  <a:sym typeface="Times New Roman"/>
                </a:rPr>
                <a:t>оқимын</a:t>
              </a:r>
              <a:r>
                <a:rPr lang="en-US" sz="1800" b="0" i="1" u="none" dirty="0">
                  <a:solidFill>
                    <a:schemeClr val="dk1"/>
                  </a:solidFill>
                  <a:latin typeface="Times New Roman"/>
                  <a:ea typeface="Times New Roman"/>
                  <a:cs typeface="Times New Roman"/>
                  <a:sym typeface="Times New Roman"/>
                </a:rPr>
                <a:t>?» </a:t>
              </a:r>
              <a:r>
                <a:rPr lang="en-US" sz="1800" b="0" i="0" u="none" dirty="0" smtClean="0">
                  <a:solidFill>
                    <a:schemeClr val="dk1"/>
                  </a:solidFill>
                  <a:latin typeface="Times New Roman"/>
                  <a:ea typeface="Times New Roman"/>
                  <a:cs typeface="Times New Roman"/>
                  <a:sym typeface="Times New Roman"/>
                </a:rPr>
                <a:t>с</a:t>
              </a:r>
              <a:r>
                <a:rPr lang="kk-KZ" sz="1800" b="0" i="0" u="none" dirty="0" smtClean="0">
                  <a:solidFill>
                    <a:schemeClr val="dk1"/>
                  </a:solidFill>
                  <a:latin typeface="Times New Roman"/>
                  <a:ea typeface="Times New Roman"/>
                  <a:cs typeface="Times New Roman"/>
                  <a:sym typeface="Times New Roman"/>
                </a:rPr>
                <a:t>ұ</a:t>
              </a:r>
              <a:r>
                <a:rPr lang="en-US" sz="1800" b="0" i="0" u="none" dirty="0" err="1" smtClean="0">
                  <a:solidFill>
                    <a:schemeClr val="dk1"/>
                  </a:solidFill>
                  <a:latin typeface="Times New Roman"/>
                  <a:ea typeface="Times New Roman"/>
                  <a:cs typeface="Times New Roman"/>
                  <a:sym typeface="Times New Roman"/>
                </a:rPr>
                <a:t>рағы</a:t>
              </a:r>
              <a:r>
                <a:rPr lang="en-US" sz="1800" b="0" i="0" u="none" dirty="0" smtClean="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аясында</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өрбуі</a:t>
              </a:r>
              <a:r>
                <a:rPr lang="en-US" sz="1800" b="0" i="0" u="none" dirty="0">
                  <a:solidFill>
                    <a:schemeClr val="dk1"/>
                  </a:solidFill>
                  <a:latin typeface="Times New Roman"/>
                  <a:ea typeface="Times New Roman"/>
                  <a:cs typeface="Times New Roman"/>
                  <a:sym typeface="Times New Roman"/>
                </a:rPr>
                <a:t>;</a:t>
              </a:r>
              <a:endParaRPr dirty="0"/>
            </a:p>
            <a:p>
              <a:pPr marL="285750" marR="0" lvl="0" indent="-285750" algn="l" rtl="0">
                <a:lnSpc>
                  <a:spcPct val="90000"/>
                </a:lnSpc>
                <a:spcBef>
                  <a:spcPts val="630"/>
                </a:spcBef>
                <a:spcAft>
                  <a:spcPts val="0"/>
                </a:spcAft>
                <a:buClr>
                  <a:schemeClr val="dk1"/>
                </a:buClr>
                <a:buSzPts val="1800"/>
                <a:buFont typeface="Noto Sans Symbols"/>
                <a:buChar char="⮚"/>
              </a:pP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күтілетін</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нәтиженің</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кең</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ауқымды</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дағдылар</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болуы</a:t>
              </a:r>
              <a:endParaRPr dirty="0"/>
            </a:p>
          </p:txBody>
        </p:sp>
      </p:grpSp>
      <p:sp>
        <p:nvSpPr>
          <p:cNvPr id="400" name="Google Shape;400;p67"/>
          <p:cNvSpPr txBox="1"/>
          <p:nvPr/>
        </p:nvSpPr>
        <p:spPr>
          <a:xfrm>
            <a:off x="3697327" y="1670785"/>
            <a:ext cx="5148262" cy="923925"/>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chemeClr val="dk1"/>
              </a:buClr>
              <a:buSzPts val="1800"/>
              <a:buFont typeface="Noto Sans Symbols"/>
              <a:buChar char="⮚"/>
            </a:pPr>
            <a:r>
              <a:rPr lang="en-US" sz="1800" b="0" i="0" u="none" dirty="0" err="1">
                <a:solidFill>
                  <a:schemeClr val="dk1"/>
                </a:solidFill>
                <a:latin typeface="Times New Roman"/>
                <a:ea typeface="Times New Roman"/>
                <a:cs typeface="Times New Roman"/>
                <a:sym typeface="Times New Roman"/>
              </a:rPr>
              <a:t>білімге</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бағытталған</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білім</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беру</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моделі</a:t>
            </a:r>
            <a:r>
              <a:rPr lang="en-US" sz="1800" b="0" i="0" u="none" dirty="0">
                <a:solidFill>
                  <a:schemeClr val="dk1"/>
                </a:solidFill>
                <a:latin typeface="Times New Roman"/>
                <a:ea typeface="Times New Roman"/>
                <a:cs typeface="Times New Roman"/>
                <a:sym typeface="Times New Roman"/>
              </a:rPr>
              <a:t>; </a:t>
            </a:r>
            <a:endParaRPr dirty="0"/>
          </a:p>
          <a:p>
            <a:pPr marL="285750" marR="0" lvl="0" indent="-285750" algn="l" rtl="0">
              <a:lnSpc>
                <a:spcPct val="100000"/>
              </a:lnSpc>
              <a:spcBef>
                <a:spcPts val="0"/>
              </a:spcBef>
              <a:spcAft>
                <a:spcPts val="0"/>
              </a:spcAft>
              <a:buClr>
                <a:schemeClr val="dk1"/>
              </a:buClr>
              <a:buSzPts val="1800"/>
              <a:buFont typeface="Noto Sans Symbols"/>
              <a:buChar char="⮚"/>
            </a:pPr>
            <a:r>
              <a:rPr lang="en-US" sz="1800" b="0" i="0" u="none" dirty="0">
                <a:solidFill>
                  <a:schemeClr val="dk1"/>
                </a:solidFill>
                <a:latin typeface="Times New Roman"/>
                <a:ea typeface="Times New Roman"/>
                <a:cs typeface="Times New Roman"/>
                <a:sym typeface="Times New Roman"/>
              </a:rPr>
              <a:t> </a:t>
            </a:r>
            <a:r>
              <a:rPr lang="en-US" sz="1800" b="0" i="1" u="none" dirty="0">
                <a:solidFill>
                  <a:schemeClr val="dk1"/>
                </a:solidFill>
                <a:latin typeface="Times New Roman"/>
                <a:ea typeface="Times New Roman"/>
                <a:cs typeface="Times New Roman"/>
                <a:sym typeface="Times New Roman"/>
              </a:rPr>
              <a:t>«</a:t>
            </a:r>
            <a:r>
              <a:rPr lang="en-US" sz="1800" b="0" i="1" u="none" dirty="0" err="1">
                <a:solidFill>
                  <a:schemeClr val="dk1"/>
                </a:solidFill>
                <a:latin typeface="Times New Roman"/>
                <a:ea typeface="Times New Roman"/>
                <a:cs typeface="Times New Roman"/>
                <a:sym typeface="Times New Roman"/>
              </a:rPr>
              <a:t>Нені</a:t>
            </a:r>
            <a:r>
              <a:rPr lang="en-US" sz="1800" b="0" i="1" u="none" dirty="0">
                <a:solidFill>
                  <a:schemeClr val="dk1"/>
                </a:solidFill>
                <a:latin typeface="Times New Roman"/>
                <a:ea typeface="Times New Roman"/>
                <a:cs typeface="Times New Roman"/>
                <a:sym typeface="Times New Roman"/>
              </a:rPr>
              <a:t> </a:t>
            </a:r>
            <a:r>
              <a:rPr lang="en-US" sz="1800" b="0" i="1" u="none" dirty="0" err="1">
                <a:solidFill>
                  <a:schemeClr val="dk1"/>
                </a:solidFill>
                <a:latin typeface="Times New Roman"/>
                <a:ea typeface="Times New Roman"/>
                <a:cs typeface="Times New Roman"/>
                <a:sym typeface="Times New Roman"/>
              </a:rPr>
              <a:t>оқытамыз</a:t>
            </a:r>
            <a:r>
              <a:rPr lang="en-US" sz="1800" b="0" i="1"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сұрағы</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аясында</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өрбуі</a:t>
            </a:r>
            <a:r>
              <a:rPr lang="en-US" sz="1800" b="0" i="0" u="none" dirty="0">
                <a:solidFill>
                  <a:schemeClr val="dk1"/>
                </a:solidFill>
                <a:latin typeface="Times New Roman"/>
                <a:ea typeface="Times New Roman"/>
                <a:cs typeface="Times New Roman"/>
                <a:sym typeface="Times New Roman"/>
              </a:rPr>
              <a:t>;</a:t>
            </a:r>
            <a:endParaRPr dirty="0"/>
          </a:p>
          <a:p>
            <a:pPr marL="285750" marR="0" lvl="0" indent="-285750" algn="l" rtl="0">
              <a:lnSpc>
                <a:spcPct val="100000"/>
              </a:lnSpc>
              <a:spcBef>
                <a:spcPts val="0"/>
              </a:spcBef>
              <a:spcAft>
                <a:spcPts val="0"/>
              </a:spcAft>
              <a:buClr>
                <a:schemeClr val="dk1"/>
              </a:buClr>
              <a:buSzPts val="1800"/>
              <a:buFont typeface="Noto Sans Symbols"/>
              <a:buChar char="⮚"/>
            </a:pPr>
            <a:r>
              <a:rPr lang="en-US" sz="1800" b="1" i="0" u="none" dirty="0">
                <a:solidFill>
                  <a:schemeClr val="dk1"/>
                </a:solidFill>
                <a:latin typeface="Times New Roman"/>
                <a:ea typeface="Times New Roman"/>
                <a:cs typeface="Times New Roman"/>
                <a:sym typeface="Times New Roman"/>
              </a:rPr>
              <a:t>-</a:t>
            </a:r>
            <a:r>
              <a:rPr lang="en-US" sz="1800" b="0" i="0" u="none" dirty="0" err="1">
                <a:solidFill>
                  <a:schemeClr val="dk1"/>
                </a:solidFill>
                <a:latin typeface="Times New Roman"/>
                <a:ea typeface="Times New Roman"/>
                <a:cs typeface="Times New Roman"/>
                <a:sym typeface="Times New Roman"/>
              </a:rPr>
              <a:t>оқу</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пәндері</a:t>
            </a:r>
            <a:r>
              <a:rPr lang="en-US" sz="1800" b="0" i="0" u="none" dirty="0">
                <a:solidFill>
                  <a:schemeClr val="dk1"/>
                </a:solidFill>
                <a:latin typeface="Times New Roman"/>
                <a:ea typeface="Times New Roman"/>
                <a:cs typeface="Times New Roman"/>
                <a:sym typeface="Times New Roman"/>
              </a:rPr>
              <a:t> </a:t>
            </a:r>
            <a:r>
              <a:rPr lang="en-US" sz="1800" b="0" i="0" u="none" dirty="0" err="1">
                <a:solidFill>
                  <a:schemeClr val="dk1"/>
                </a:solidFill>
                <a:latin typeface="Times New Roman"/>
                <a:ea typeface="Times New Roman"/>
                <a:cs typeface="Times New Roman"/>
                <a:sym typeface="Times New Roman"/>
              </a:rPr>
              <a:t>және</a:t>
            </a:r>
            <a:r>
              <a:rPr lang="en-US" sz="1800" b="0" i="0" u="none" dirty="0">
                <a:solidFill>
                  <a:schemeClr val="dk1"/>
                </a:solidFill>
                <a:latin typeface="Times New Roman"/>
                <a:ea typeface="Times New Roman"/>
                <a:cs typeface="Times New Roman"/>
                <a:sym typeface="Times New Roman"/>
              </a:rPr>
              <a:t> ББД </a:t>
            </a:r>
            <a:r>
              <a:rPr lang="en-US" sz="1800" b="0" i="0" u="none" dirty="0" err="1">
                <a:solidFill>
                  <a:schemeClr val="dk1"/>
                </a:solidFill>
                <a:latin typeface="Times New Roman"/>
                <a:ea typeface="Times New Roman"/>
                <a:cs typeface="Times New Roman"/>
                <a:sym typeface="Times New Roman"/>
              </a:rPr>
              <a:t>белгіленуі</a:t>
            </a:r>
            <a:r>
              <a:rPr lang="en-US" sz="1800" b="0" i="0" u="none" dirty="0">
                <a:solidFill>
                  <a:schemeClr val="dk1"/>
                </a:solidFill>
                <a:latin typeface="Times New Roman"/>
                <a:ea typeface="Times New Roman"/>
                <a:cs typeface="Times New Roman"/>
                <a:sym typeface="Times New Roman"/>
              </a:rPr>
              <a:t>.</a:t>
            </a:r>
            <a:endParaRPr dirty="0"/>
          </a:p>
        </p:txBody>
      </p:sp>
      <p:sp>
        <p:nvSpPr>
          <p:cNvPr id="10" name="Стрелка вправо 9"/>
          <p:cNvSpPr/>
          <p:nvPr/>
        </p:nvSpPr>
        <p:spPr>
          <a:xfrm>
            <a:off x="1884556" y="2062976"/>
            <a:ext cx="1750742" cy="223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лево 10"/>
          <p:cNvSpPr/>
          <p:nvPr/>
        </p:nvSpPr>
        <p:spPr>
          <a:xfrm>
            <a:off x="6122020" y="4259766"/>
            <a:ext cx="1505414" cy="18957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68"/>
          <p:cNvSpPr txBox="1"/>
          <p:nvPr/>
        </p:nvSpPr>
        <p:spPr>
          <a:xfrm>
            <a:off x="611187" y="549275"/>
            <a:ext cx="7993062" cy="71913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Times New Roman"/>
              <a:buNone/>
            </a:pPr>
            <a:r>
              <a:rPr lang="en-US" sz="2400" b="1" i="0" u="none">
                <a:solidFill>
                  <a:schemeClr val="dk2"/>
                </a:solidFill>
                <a:latin typeface="Times New Roman"/>
                <a:ea typeface="Times New Roman"/>
                <a:cs typeface="Times New Roman"/>
                <a:sym typeface="Times New Roman"/>
              </a:rPr>
              <a:t>МЖМБС  ҚҰНДЫЛЫҚТАРЫ:</a:t>
            </a:r>
            <a:endParaRPr/>
          </a:p>
        </p:txBody>
      </p:sp>
      <p:sp>
        <p:nvSpPr>
          <p:cNvPr id="406" name="Google Shape;406;p68"/>
          <p:cNvSpPr txBox="1"/>
          <p:nvPr/>
        </p:nvSpPr>
        <p:spPr>
          <a:xfrm>
            <a:off x="468312" y="1484312"/>
            <a:ext cx="7848600" cy="4897437"/>
          </a:xfrm>
          <a:prstGeom prst="rect">
            <a:avLst/>
          </a:prstGeom>
          <a:no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chemeClr val="dk2"/>
              </a:buClr>
              <a:buSzPts val="2240"/>
              <a:buFont typeface="Noto Sans Symbols"/>
              <a:buChar char="⮚"/>
            </a:pPr>
            <a:r>
              <a:rPr lang="en-US" sz="2800" b="1" i="1" u="none">
                <a:solidFill>
                  <a:schemeClr val="dk2"/>
                </a:solidFill>
                <a:latin typeface="Times New Roman"/>
                <a:ea typeface="Times New Roman"/>
                <a:cs typeface="Times New Roman"/>
                <a:sym typeface="Times New Roman"/>
              </a:rPr>
              <a:t>Қазақстандық патриотизм және азаматтық жауапкершілік </a:t>
            </a:r>
            <a:endParaRPr/>
          </a:p>
          <a:p>
            <a:pPr marL="457200" marR="0" lvl="0" indent="-457200" algn="l" rtl="0">
              <a:lnSpc>
                <a:spcPct val="150000"/>
              </a:lnSpc>
              <a:spcBef>
                <a:spcPts val="200"/>
              </a:spcBef>
              <a:spcAft>
                <a:spcPts val="0"/>
              </a:spcAft>
              <a:buClr>
                <a:schemeClr val="dk2"/>
              </a:buClr>
              <a:buSzPts val="2240"/>
              <a:buFont typeface="Noto Sans Symbols"/>
              <a:buChar char="⮚"/>
            </a:pPr>
            <a:r>
              <a:rPr lang="en-US" sz="2800" b="1" i="1" u="none">
                <a:solidFill>
                  <a:schemeClr val="dk2"/>
                </a:solidFill>
                <a:latin typeface="Times New Roman"/>
                <a:ea typeface="Times New Roman"/>
                <a:cs typeface="Times New Roman"/>
                <a:sym typeface="Times New Roman"/>
              </a:rPr>
              <a:t>Құрмет  </a:t>
            </a:r>
            <a:endParaRPr/>
          </a:p>
          <a:p>
            <a:pPr marL="457200" marR="0" lvl="0" indent="-457200" algn="l" rtl="0">
              <a:lnSpc>
                <a:spcPct val="150000"/>
              </a:lnSpc>
              <a:spcBef>
                <a:spcPts val="200"/>
              </a:spcBef>
              <a:spcAft>
                <a:spcPts val="0"/>
              </a:spcAft>
              <a:buClr>
                <a:schemeClr val="dk2"/>
              </a:buClr>
              <a:buSzPts val="2240"/>
              <a:buFont typeface="Noto Sans Symbols"/>
              <a:buChar char="⮚"/>
            </a:pPr>
            <a:r>
              <a:rPr lang="en-US" sz="2800" b="1" i="1" u="none">
                <a:solidFill>
                  <a:schemeClr val="dk2"/>
                </a:solidFill>
                <a:latin typeface="Times New Roman"/>
                <a:ea typeface="Times New Roman"/>
                <a:cs typeface="Times New Roman"/>
                <a:sym typeface="Times New Roman"/>
              </a:rPr>
              <a:t>Ынтымақтастық </a:t>
            </a:r>
            <a:endParaRPr/>
          </a:p>
          <a:p>
            <a:pPr marL="457200" marR="0" lvl="0" indent="-457200" algn="l" rtl="0">
              <a:lnSpc>
                <a:spcPct val="150000"/>
              </a:lnSpc>
              <a:spcBef>
                <a:spcPts val="200"/>
              </a:spcBef>
              <a:spcAft>
                <a:spcPts val="0"/>
              </a:spcAft>
              <a:buClr>
                <a:schemeClr val="dk2"/>
              </a:buClr>
              <a:buSzPts val="2240"/>
              <a:buFont typeface="Noto Sans Symbols"/>
              <a:buChar char="⮚"/>
            </a:pPr>
            <a:r>
              <a:rPr lang="en-US" sz="2800" b="1" i="1" u="none">
                <a:solidFill>
                  <a:schemeClr val="dk2"/>
                </a:solidFill>
                <a:latin typeface="Times New Roman"/>
                <a:ea typeface="Times New Roman"/>
                <a:cs typeface="Times New Roman"/>
                <a:sym typeface="Times New Roman"/>
              </a:rPr>
              <a:t>Еңбек пен шығармашылық</a:t>
            </a:r>
            <a:endParaRPr/>
          </a:p>
          <a:p>
            <a:pPr marL="457200" marR="0" lvl="0" indent="-457200" algn="l" rtl="0">
              <a:lnSpc>
                <a:spcPct val="150000"/>
              </a:lnSpc>
              <a:spcBef>
                <a:spcPts val="200"/>
              </a:spcBef>
              <a:spcAft>
                <a:spcPts val="0"/>
              </a:spcAft>
              <a:buClr>
                <a:schemeClr val="dk2"/>
              </a:buClr>
              <a:buSzPts val="2240"/>
              <a:buFont typeface="Noto Sans Symbols"/>
              <a:buChar char="⮚"/>
            </a:pPr>
            <a:r>
              <a:rPr lang="en-US" sz="2800" b="1" i="1" u="none">
                <a:solidFill>
                  <a:schemeClr val="dk2"/>
                </a:solidFill>
                <a:latin typeface="Times New Roman"/>
                <a:ea typeface="Times New Roman"/>
                <a:cs typeface="Times New Roman"/>
                <a:sym typeface="Times New Roman"/>
              </a:rPr>
              <a:t>Ашықтық  </a:t>
            </a:r>
            <a:endParaRPr/>
          </a:p>
          <a:p>
            <a:pPr marL="457200" marR="0" lvl="0" indent="-457200" algn="l" rtl="0">
              <a:lnSpc>
                <a:spcPct val="150000"/>
              </a:lnSpc>
              <a:spcBef>
                <a:spcPts val="200"/>
              </a:spcBef>
              <a:spcAft>
                <a:spcPts val="0"/>
              </a:spcAft>
              <a:buClr>
                <a:schemeClr val="dk2"/>
              </a:buClr>
              <a:buSzPts val="2240"/>
              <a:buFont typeface="Noto Sans Symbols"/>
              <a:buChar char="⮚"/>
            </a:pPr>
            <a:r>
              <a:rPr lang="en-US" sz="2800" b="1" i="1" u="none">
                <a:solidFill>
                  <a:schemeClr val="dk2"/>
                </a:solidFill>
                <a:latin typeface="Times New Roman"/>
                <a:ea typeface="Times New Roman"/>
                <a:cs typeface="Times New Roman"/>
                <a:sym typeface="Times New Roman"/>
              </a:rPr>
              <a:t>Өмір бойы білім алу </a:t>
            </a:r>
            <a:endParaRPr/>
          </a:p>
          <a:p>
            <a:pPr marL="0" marR="0" lvl="0" indent="0" algn="l" rtl="0">
              <a:lnSpc>
                <a:spcPct val="100000"/>
              </a:lnSpc>
              <a:spcBef>
                <a:spcPts val="0"/>
              </a:spcBef>
              <a:spcAft>
                <a:spcPts val="0"/>
              </a:spcAft>
              <a:buNone/>
            </a:pPr>
            <a:endParaRPr sz="2800" b="1" i="1" u="none">
              <a:solidFill>
                <a:schemeClr val="dk2"/>
              </a:solidFill>
              <a:latin typeface="Times New Roman"/>
              <a:ea typeface="Times New Roman"/>
              <a:cs typeface="Times New Roman"/>
              <a:sym typeface="Times New Roman"/>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69"/>
          <p:cNvSpPr txBox="1"/>
          <p:nvPr/>
        </p:nvSpPr>
        <p:spPr>
          <a:xfrm>
            <a:off x="468312" y="620712"/>
            <a:ext cx="8207375" cy="576103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Times New Roman"/>
              <a:buNone/>
            </a:pPr>
            <a:r>
              <a:rPr lang="en-US" sz="2400" b="1" i="0" u="none" dirty="0" err="1">
                <a:solidFill>
                  <a:schemeClr val="dk2"/>
                </a:solidFill>
                <a:latin typeface="Times New Roman"/>
                <a:ea typeface="Times New Roman"/>
                <a:cs typeface="Times New Roman"/>
                <a:sym typeface="Times New Roman"/>
              </a:rPr>
              <a:t>Білім</a:t>
            </a:r>
            <a:r>
              <a:rPr lang="en-US" sz="2400" b="1" i="0" u="none" dirty="0">
                <a:solidFill>
                  <a:schemeClr val="dk2"/>
                </a:solidFill>
                <a:latin typeface="Times New Roman"/>
                <a:ea typeface="Times New Roman"/>
                <a:cs typeface="Times New Roman"/>
                <a:sym typeface="Times New Roman"/>
              </a:rPr>
              <a:t> </a:t>
            </a:r>
            <a:r>
              <a:rPr lang="en-US" sz="2400" b="1" i="0" u="none" dirty="0" err="1">
                <a:solidFill>
                  <a:schemeClr val="dk2"/>
                </a:solidFill>
                <a:latin typeface="Times New Roman"/>
                <a:ea typeface="Times New Roman"/>
                <a:cs typeface="Times New Roman"/>
                <a:sym typeface="Times New Roman"/>
              </a:rPr>
              <a:t>беру</a:t>
            </a:r>
            <a:r>
              <a:rPr lang="en-US" sz="2400" b="1" i="0" u="none" dirty="0">
                <a:solidFill>
                  <a:schemeClr val="dk2"/>
                </a:solidFill>
                <a:latin typeface="Times New Roman"/>
                <a:ea typeface="Times New Roman"/>
                <a:cs typeface="Times New Roman"/>
                <a:sym typeface="Times New Roman"/>
              </a:rPr>
              <a:t> </a:t>
            </a:r>
            <a:r>
              <a:rPr lang="en-US" sz="2400" b="1" i="0" u="none" dirty="0" err="1">
                <a:solidFill>
                  <a:schemeClr val="dk2"/>
                </a:solidFill>
                <a:latin typeface="Times New Roman"/>
                <a:ea typeface="Times New Roman"/>
                <a:cs typeface="Times New Roman"/>
                <a:sym typeface="Times New Roman"/>
              </a:rPr>
              <a:t>құндылықтары</a:t>
            </a:r>
            <a:r>
              <a:rPr lang="en-US" sz="2400" b="1" i="0" u="none" dirty="0">
                <a:solidFill>
                  <a:schemeClr val="dk2"/>
                </a:solidFill>
                <a:latin typeface="Times New Roman"/>
                <a:ea typeface="Times New Roman"/>
                <a:cs typeface="Times New Roman"/>
                <a:sym typeface="Times New Roman"/>
              </a:rPr>
              <a:t> </a:t>
            </a:r>
            <a:r>
              <a:rPr lang="kk-KZ" sz="2400" b="1" i="0" u="none" dirty="0" smtClean="0">
                <a:solidFill>
                  <a:schemeClr val="dk2"/>
                </a:solidFill>
                <a:latin typeface="Times New Roman"/>
                <a:ea typeface="Times New Roman"/>
                <a:cs typeface="Times New Roman"/>
                <a:sym typeface="Times New Roman"/>
              </a:rPr>
              <a:t>білім алушының</a:t>
            </a:r>
            <a:r>
              <a:rPr lang="en-US" sz="2400" b="1" i="0" u="none" dirty="0" smtClean="0">
                <a:solidFill>
                  <a:schemeClr val="dk2"/>
                </a:solidFill>
                <a:latin typeface="Times New Roman"/>
                <a:ea typeface="Times New Roman"/>
                <a:cs typeface="Times New Roman"/>
                <a:sym typeface="Times New Roman"/>
              </a:rPr>
              <a:t> </a:t>
            </a:r>
            <a:r>
              <a:rPr lang="kk-KZ" sz="2400" b="1" i="0" u="none" dirty="0" smtClean="0">
                <a:solidFill>
                  <a:schemeClr val="dk2"/>
                </a:solidFill>
                <a:latin typeface="Times New Roman"/>
                <a:ea typeface="Times New Roman"/>
                <a:cs typeface="Times New Roman"/>
                <a:sym typeface="Times New Roman"/>
              </a:rPr>
              <a:t>к</a:t>
            </a:r>
            <a:r>
              <a:rPr lang="en-US" sz="2400" b="1" i="0" u="none" dirty="0" err="1" smtClean="0">
                <a:solidFill>
                  <a:schemeClr val="dk2"/>
                </a:solidFill>
                <a:latin typeface="Times New Roman"/>
                <a:ea typeface="Times New Roman"/>
                <a:cs typeface="Times New Roman"/>
                <a:sym typeface="Times New Roman"/>
              </a:rPr>
              <a:t>елесі</a:t>
            </a:r>
            <a:r>
              <a:rPr lang="en-US" sz="2400" b="1" i="0" u="none" dirty="0" smtClean="0">
                <a:solidFill>
                  <a:schemeClr val="dk2"/>
                </a:solidFill>
                <a:latin typeface="Times New Roman"/>
                <a:ea typeface="Times New Roman"/>
                <a:cs typeface="Times New Roman"/>
                <a:sym typeface="Times New Roman"/>
              </a:rPr>
              <a:t> </a:t>
            </a:r>
            <a:r>
              <a:rPr lang="en-US" sz="2400" b="1" i="0" u="none" dirty="0" err="1">
                <a:solidFill>
                  <a:schemeClr val="dk2"/>
                </a:solidFill>
                <a:latin typeface="Times New Roman"/>
                <a:ea typeface="Times New Roman"/>
                <a:cs typeface="Times New Roman"/>
                <a:sym typeface="Times New Roman"/>
              </a:rPr>
              <a:t>қабілеттерінен</a:t>
            </a:r>
            <a:r>
              <a:rPr lang="en-US" sz="2400" b="1" i="0" u="none" dirty="0">
                <a:solidFill>
                  <a:schemeClr val="dk2"/>
                </a:solidFill>
                <a:latin typeface="Times New Roman"/>
                <a:ea typeface="Times New Roman"/>
                <a:cs typeface="Times New Roman"/>
                <a:sym typeface="Times New Roman"/>
              </a:rPr>
              <a:t>  </a:t>
            </a:r>
            <a:r>
              <a:rPr lang="en-US" sz="2400" b="1" i="0" u="none" dirty="0" err="1">
                <a:solidFill>
                  <a:schemeClr val="dk2"/>
                </a:solidFill>
                <a:latin typeface="Times New Roman"/>
                <a:ea typeface="Times New Roman"/>
                <a:cs typeface="Times New Roman"/>
                <a:sym typeface="Times New Roman"/>
              </a:rPr>
              <a:t>байқалуы</a:t>
            </a:r>
            <a:r>
              <a:rPr lang="en-US" sz="2400" b="1" i="0" u="none" dirty="0">
                <a:solidFill>
                  <a:schemeClr val="dk2"/>
                </a:solidFill>
                <a:latin typeface="Times New Roman"/>
                <a:ea typeface="Times New Roman"/>
                <a:cs typeface="Times New Roman"/>
                <a:sym typeface="Times New Roman"/>
              </a:rPr>
              <a:t> </a:t>
            </a:r>
            <a:r>
              <a:rPr lang="en-US" sz="2400" b="1" i="0" u="none" dirty="0" err="1">
                <a:solidFill>
                  <a:schemeClr val="dk2"/>
                </a:solidFill>
                <a:latin typeface="Times New Roman"/>
                <a:ea typeface="Times New Roman"/>
                <a:cs typeface="Times New Roman"/>
                <a:sym typeface="Times New Roman"/>
              </a:rPr>
              <a:t>керек</a:t>
            </a:r>
            <a:r>
              <a:rPr lang="en-US" sz="2400" b="1" i="0" u="none" dirty="0">
                <a:solidFill>
                  <a:schemeClr val="dk2"/>
                </a:solidFill>
                <a:latin typeface="Times New Roman"/>
                <a:ea typeface="Times New Roman"/>
                <a:cs typeface="Times New Roman"/>
                <a:sym typeface="Times New Roman"/>
              </a:rPr>
              <a:t>:</a:t>
            </a:r>
            <a:r>
              <a:rPr lang="en-US" sz="2400" b="0" i="0" u="none" dirty="0">
                <a:solidFill>
                  <a:schemeClr val="dk2"/>
                </a:solidFill>
                <a:latin typeface="Times New Roman"/>
                <a:ea typeface="Times New Roman"/>
                <a:cs typeface="Times New Roman"/>
                <a:sym typeface="Times New Roman"/>
              </a:rPr>
              <a:t>                                                                                                                                                                                                                                                                                  </a:t>
            </a:r>
            <a:endParaRPr sz="2400" b="0" i="0" u="none" dirty="0">
              <a:solidFill>
                <a:schemeClr val="dk2"/>
              </a:solidFill>
              <a:latin typeface="Times New Roman"/>
              <a:ea typeface="Times New Roman"/>
              <a:cs typeface="Times New Roman"/>
              <a:sym typeface="Times New Roman"/>
            </a:endParaRPr>
          </a:p>
          <a:p>
            <a:pPr marL="0" marR="0" lvl="0" indent="0" algn="l" rtl="0">
              <a:lnSpc>
                <a:spcPct val="100000"/>
              </a:lnSpc>
              <a:spcBef>
                <a:spcPts val="20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                                                                                                                                                                                                     </a:t>
            </a:r>
            <a:endParaRPr dirty="0"/>
          </a:p>
          <a:p>
            <a:pPr marL="438150" marR="0" lvl="1" indent="-342900" algn="l" rtl="0">
              <a:lnSpc>
                <a:spcPct val="100000"/>
              </a:lnSpc>
              <a:spcBef>
                <a:spcPts val="200"/>
              </a:spcBef>
              <a:spcAft>
                <a:spcPts val="0"/>
              </a:spcAft>
              <a:buClr>
                <a:schemeClr val="dk2"/>
              </a:buClr>
              <a:buSzPts val="2400"/>
              <a:buFont typeface="Noto Sans Symbols"/>
              <a:buChar char="⮚"/>
            </a:pPr>
            <a:r>
              <a:rPr lang="en-US" sz="2400" b="1" i="1" u="none" strike="noStrike" cap="none" dirty="0" err="1">
                <a:solidFill>
                  <a:schemeClr val="dk2"/>
                </a:solidFill>
                <a:latin typeface="Times New Roman"/>
                <a:ea typeface="Times New Roman"/>
                <a:cs typeface="Times New Roman"/>
                <a:sym typeface="Times New Roman"/>
              </a:rPr>
              <a:t>жауапкершілік</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белсенді</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азаматтық</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ұстаным</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таныту</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және</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өз</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елінің</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дамуына</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үлесін</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қосу</a:t>
            </a:r>
            <a:r>
              <a:rPr lang="en-US" sz="2400" b="1" i="1" u="none" strike="noStrike" cap="none" dirty="0">
                <a:solidFill>
                  <a:schemeClr val="dk2"/>
                </a:solidFill>
                <a:latin typeface="Times New Roman"/>
                <a:ea typeface="Times New Roman"/>
                <a:cs typeface="Times New Roman"/>
                <a:sym typeface="Times New Roman"/>
              </a:rPr>
              <a:t>; </a:t>
            </a:r>
            <a:endParaRPr dirty="0"/>
          </a:p>
          <a:p>
            <a:pPr marL="438150" marR="0" lvl="1" indent="-342900" algn="l" rtl="0">
              <a:lnSpc>
                <a:spcPct val="100000"/>
              </a:lnSpc>
              <a:spcBef>
                <a:spcPts val="200"/>
              </a:spcBef>
              <a:spcAft>
                <a:spcPts val="0"/>
              </a:spcAft>
              <a:buClr>
                <a:schemeClr val="dk2"/>
              </a:buClr>
              <a:buSzPts val="2400"/>
              <a:buFont typeface="Noto Sans Symbols"/>
              <a:buChar char="⮚"/>
            </a:pPr>
            <a:r>
              <a:rPr lang="en-US" sz="2400" b="1" i="1" u="none" strike="noStrike" cap="none" dirty="0" err="1">
                <a:solidFill>
                  <a:schemeClr val="dk2"/>
                </a:solidFill>
                <a:latin typeface="Times New Roman"/>
                <a:ea typeface="Times New Roman"/>
                <a:cs typeface="Times New Roman"/>
                <a:sym typeface="Times New Roman"/>
              </a:rPr>
              <a:t>мәдениеттер</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мен</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пікірлердің</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сан-алуандығын</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құрметтеу</a:t>
            </a:r>
            <a:r>
              <a:rPr lang="en-US" sz="2400" b="1" i="1" u="none" strike="noStrike" cap="none" dirty="0">
                <a:solidFill>
                  <a:schemeClr val="dk2"/>
                </a:solidFill>
                <a:latin typeface="Times New Roman"/>
                <a:ea typeface="Times New Roman"/>
                <a:cs typeface="Times New Roman"/>
                <a:sym typeface="Times New Roman"/>
              </a:rPr>
              <a:t>;</a:t>
            </a:r>
            <a:endParaRPr dirty="0"/>
          </a:p>
          <a:p>
            <a:pPr marL="438150" marR="0" lvl="1" indent="-342900" algn="l" rtl="0">
              <a:lnSpc>
                <a:spcPct val="100000"/>
              </a:lnSpc>
              <a:spcBef>
                <a:spcPts val="200"/>
              </a:spcBef>
              <a:spcAft>
                <a:spcPts val="0"/>
              </a:spcAft>
              <a:buClr>
                <a:schemeClr val="dk2"/>
              </a:buClr>
              <a:buSzPts val="2400"/>
              <a:buFont typeface="Noto Sans Symbols"/>
              <a:buChar char="⮚"/>
            </a:pPr>
            <a:r>
              <a:rPr lang="en-US" sz="2400" b="1" i="1" u="none" strike="noStrike" cap="none" dirty="0" err="1">
                <a:solidFill>
                  <a:schemeClr val="dk2"/>
                </a:solidFill>
                <a:latin typeface="Times New Roman"/>
                <a:ea typeface="Times New Roman"/>
                <a:cs typeface="Times New Roman"/>
                <a:sym typeface="Times New Roman"/>
              </a:rPr>
              <a:t>шығармашылық</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және</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сыни</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тұрғыдан</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ойлау</a:t>
            </a:r>
            <a:r>
              <a:rPr lang="en-US" sz="2400" b="1" i="1" u="none" strike="noStrike" cap="none" dirty="0">
                <a:solidFill>
                  <a:schemeClr val="dk2"/>
                </a:solidFill>
                <a:latin typeface="Times New Roman"/>
                <a:ea typeface="Times New Roman"/>
                <a:cs typeface="Times New Roman"/>
                <a:sym typeface="Times New Roman"/>
              </a:rPr>
              <a:t>;</a:t>
            </a:r>
            <a:endParaRPr dirty="0"/>
          </a:p>
          <a:p>
            <a:pPr marL="438150" marR="0" lvl="1" indent="-342900" algn="l" rtl="0">
              <a:lnSpc>
                <a:spcPct val="100000"/>
              </a:lnSpc>
              <a:spcBef>
                <a:spcPts val="200"/>
              </a:spcBef>
              <a:spcAft>
                <a:spcPts val="0"/>
              </a:spcAft>
              <a:buClr>
                <a:schemeClr val="dk2"/>
              </a:buClr>
              <a:buSzPts val="2400"/>
              <a:buFont typeface="Noto Sans Symbols"/>
              <a:buChar char="⮚"/>
            </a:pPr>
            <a:r>
              <a:rPr lang="en-US" sz="2400" b="1" i="1" u="none" strike="noStrike" cap="none" dirty="0" err="1">
                <a:solidFill>
                  <a:schemeClr val="dk2"/>
                </a:solidFill>
                <a:latin typeface="Times New Roman"/>
                <a:ea typeface="Times New Roman"/>
                <a:cs typeface="Times New Roman"/>
                <a:sym typeface="Times New Roman"/>
              </a:rPr>
              <a:t>көпшіл</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және</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жылы</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шырайлы</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болу</a:t>
            </a:r>
            <a:r>
              <a:rPr lang="en-US" sz="2400" b="1" i="1" u="none" strike="noStrike" cap="none" dirty="0">
                <a:solidFill>
                  <a:schemeClr val="dk2"/>
                </a:solidFill>
                <a:latin typeface="Times New Roman"/>
                <a:ea typeface="Times New Roman"/>
                <a:cs typeface="Times New Roman"/>
                <a:sym typeface="Times New Roman"/>
              </a:rPr>
              <a:t>; </a:t>
            </a:r>
            <a:endParaRPr dirty="0"/>
          </a:p>
          <a:p>
            <a:pPr marL="438150" marR="0" lvl="1" indent="-342900" algn="l" rtl="0">
              <a:lnSpc>
                <a:spcPct val="100000"/>
              </a:lnSpc>
              <a:spcBef>
                <a:spcPts val="200"/>
              </a:spcBef>
              <a:spcAft>
                <a:spcPts val="0"/>
              </a:spcAft>
              <a:buClr>
                <a:schemeClr val="dk2"/>
              </a:buClr>
              <a:buSzPts val="2400"/>
              <a:buFont typeface="Noto Sans Symbols"/>
              <a:buChar char="⮚"/>
            </a:pPr>
            <a:r>
              <a:rPr lang="en-US" sz="2400" b="1" i="1" u="none" strike="noStrike" cap="none" dirty="0" err="1">
                <a:solidFill>
                  <a:schemeClr val="dk2"/>
                </a:solidFill>
                <a:latin typeface="Times New Roman"/>
                <a:ea typeface="Times New Roman"/>
                <a:cs typeface="Times New Roman"/>
                <a:sym typeface="Times New Roman"/>
              </a:rPr>
              <a:t>әлеуметтік</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жауапкершілігі</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және</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жанашыр</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болу</a:t>
            </a:r>
            <a:r>
              <a:rPr lang="en-US" sz="2400" b="1" i="1" u="none" strike="noStrike" cap="none" dirty="0">
                <a:solidFill>
                  <a:schemeClr val="dk2"/>
                </a:solidFill>
                <a:latin typeface="Times New Roman"/>
                <a:ea typeface="Times New Roman"/>
                <a:cs typeface="Times New Roman"/>
                <a:sym typeface="Times New Roman"/>
              </a:rPr>
              <a:t>;</a:t>
            </a:r>
            <a:endParaRPr dirty="0"/>
          </a:p>
          <a:p>
            <a:pPr marL="438150" marR="0" lvl="1" indent="-342900" algn="l" rtl="0">
              <a:lnSpc>
                <a:spcPct val="100000"/>
              </a:lnSpc>
              <a:spcBef>
                <a:spcPts val="200"/>
              </a:spcBef>
              <a:spcAft>
                <a:spcPts val="0"/>
              </a:spcAft>
              <a:buClr>
                <a:schemeClr val="dk2"/>
              </a:buClr>
              <a:buSzPts val="2400"/>
              <a:buFont typeface="Noto Sans Symbols"/>
              <a:buChar char="⮚"/>
            </a:pPr>
            <a:r>
              <a:rPr lang="en-US" sz="2400" b="1" i="1" u="none" strike="noStrike" cap="none" dirty="0" err="1">
                <a:solidFill>
                  <a:schemeClr val="dk2"/>
                </a:solidFill>
                <a:latin typeface="Times New Roman"/>
                <a:ea typeface="Times New Roman"/>
                <a:cs typeface="Times New Roman"/>
                <a:sym typeface="Times New Roman"/>
              </a:rPr>
              <a:t>ақпараттық-коммуникациялық</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құралдарды</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қолдана</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отырып</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кез-келген</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ортада</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ұжымдық</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жұмыста</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коммуникативті</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болу</a:t>
            </a:r>
            <a:r>
              <a:rPr lang="en-US" sz="2400" b="1" i="1" u="none" strike="noStrike" cap="none" dirty="0">
                <a:solidFill>
                  <a:schemeClr val="dk2"/>
                </a:solidFill>
                <a:latin typeface="Times New Roman"/>
                <a:ea typeface="Times New Roman"/>
                <a:cs typeface="Times New Roman"/>
                <a:sym typeface="Times New Roman"/>
              </a:rPr>
              <a:t>; </a:t>
            </a:r>
            <a:endParaRPr dirty="0"/>
          </a:p>
          <a:p>
            <a:pPr marL="438150" marR="0" lvl="1" indent="-342900" algn="l" rtl="0">
              <a:lnSpc>
                <a:spcPct val="100000"/>
              </a:lnSpc>
              <a:spcBef>
                <a:spcPts val="200"/>
              </a:spcBef>
              <a:spcAft>
                <a:spcPts val="0"/>
              </a:spcAft>
              <a:buClr>
                <a:schemeClr val="dk2"/>
              </a:buClr>
              <a:buSzPts val="2400"/>
              <a:buFont typeface="Noto Sans Symbols"/>
              <a:buChar char="⮚"/>
            </a:pPr>
            <a:r>
              <a:rPr lang="en-US" sz="2400" b="1" i="1" u="none" strike="noStrike" cap="none" dirty="0" err="1">
                <a:solidFill>
                  <a:schemeClr val="dk2"/>
                </a:solidFill>
                <a:latin typeface="Times New Roman"/>
                <a:ea typeface="Times New Roman"/>
                <a:cs typeface="Times New Roman"/>
                <a:sym typeface="Times New Roman"/>
              </a:rPr>
              <a:t>өмір</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бойы</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білім</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алуға</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дайын</a:t>
            </a:r>
            <a:r>
              <a:rPr lang="en-US" sz="2400" b="1" i="1" u="none" strike="noStrike" cap="none" dirty="0">
                <a:solidFill>
                  <a:schemeClr val="dk2"/>
                </a:solidFill>
                <a:latin typeface="Times New Roman"/>
                <a:ea typeface="Times New Roman"/>
                <a:cs typeface="Times New Roman"/>
                <a:sym typeface="Times New Roman"/>
              </a:rPr>
              <a:t> </a:t>
            </a:r>
            <a:r>
              <a:rPr lang="en-US" sz="2400" b="1" i="1" u="none" strike="noStrike" cap="none" dirty="0" err="1">
                <a:solidFill>
                  <a:schemeClr val="dk2"/>
                </a:solidFill>
                <a:latin typeface="Times New Roman"/>
                <a:ea typeface="Times New Roman"/>
                <a:cs typeface="Times New Roman"/>
                <a:sym typeface="Times New Roman"/>
              </a:rPr>
              <a:t>болу</a:t>
            </a:r>
            <a:r>
              <a:rPr lang="en-US" sz="2400" b="1" i="1" u="none" strike="noStrike" cap="none" dirty="0">
                <a:solidFill>
                  <a:schemeClr val="dk2"/>
                </a:solidFill>
                <a:latin typeface="Times New Roman"/>
                <a:ea typeface="Times New Roman"/>
                <a:cs typeface="Times New Roman"/>
                <a:sym typeface="Times New Roman"/>
              </a:rPr>
              <a:t>.</a:t>
            </a:r>
            <a:endParaRPr dirty="0"/>
          </a:p>
          <a:p>
            <a:pPr marL="0" marR="0" lvl="0" indent="0" algn="l" rtl="0">
              <a:lnSpc>
                <a:spcPct val="100000"/>
              </a:lnSpc>
              <a:spcBef>
                <a:spcPts val="0"/>
              </a:spcBef>
              <a:spcAft>
                <a:spcPts val="0"/>
              </a:spcAft>
              <a:buNone/>
            </a:pPr>
            <a:endParaRPr sz="2400" b="1" i="1" u="none" strike="noStrike" cap="none" dirty="0">
              <a:solidFill>
                <a:schemeClr val="dk2"/>
              </a:solidFill>
              <a:latin typeface="Times New Roman"/>
              <a:ea typeface="Times New Roman"/>
              <a:cs typeface="Times New Roman"/>
              <a:sym typeface="Times New Roman"/>
            </a:endParaRPr>
          </a:p>
        </p:txBody>
      </p:sp>
    </p:spTree>
  </p:cSld>
  <p:clrMapOvr>
    <a:masterClrMapping/>
  </p:clrMapOvr>
  <p:transition spd="med">
    <p:fade/>
  </p:transition>
</p:sld>
</file>

<file path=ppt/theme/theme1.xml><?xml version="1.0" encoding="utf-8"?>
<a:theme xmlns:a="http://schemas.openxmlformats.org/drawingml/2006/main"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eneric 5-19">
  <a:themeElements>
    <a:clrScheme name="Generic 5-19 1">
      <a:dk1>
        <a:srgbClr val="595959"/>
      </a:dk1>
      <a:lt1>
        <a:srgbClr val="FFFFFF"/>
      </a:lt1>
      <a:dk2>
        <a:srgbClr val="595959"/>
      </a:dk2>
      <a:lt2>
        <a:srgbClr val="F16F91"/>
      </a:lt2>
      <a:accent1>
        <a:srgbClr val="0065BD"/>
      </a:accent1>
      <a:accent2>
        <a:srgbClr val="83CFCA"/>
      </a:accent2>
      <a:accent3>
        <a:srgbClr val="FFFFFF"/>
      </a:accent3>
      <a:accent4>
        <a:srgbClr val="4B4B4B"/>
      </a:accent4>
      <a:accent5>
        <a:srgbClr val="AAB8DB"/>
      </a:accent5>
      <a:accent6>
        <a:srgbClr val="76BBB7"/>
      </a:accent6>
      <a:hlink>
        <a:srgbClr val="B4D88B"/>
      </a:hlink>
      <a:folHlink>
        <a:srgbClr val="FDC1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Generic 5-19 Quotes ">
  <a:themeElements>
    <a:clrScheme name="1_Generic 5-19 Quotes  1">
      <a:dk1>
        <a:srgbClr val="595959"/>
      </a:dk1>
      <a:lt1>
        <a:srgbClr val="FFFFFF"/>
      </a:lt1>
      <a:dk2>
        <a:srgbClr val="595959"/>
      </a:dk2>
      <a:lt2>
        <a:srgbClr val="F16F91"/>
      </a:lt2>
      <a:accent1>
        <a:srgbClr val="0065BD"/>
      </a:accent1>
      <a:accent2>
        <a:srgbClr val="83CFCA"/>
      </a:accent2>
      <a:accent3>
        <a:srgbClr val="FFFFFF"/>
      </a:accent3>
      <a:accent4>
        <a:srgbClr val="4B4B4B"/>
      </a:accent4>
      <a:accent5>
        <a:srgbClr val="AAB8DB"/>
      </a:accent5>
      <a:accent6>
        <a:srgbClr val="76BBB7"/>
      </a:accent6>
      <a:hlink>
        <a:srgbClr val="B4D88B"/>
      </a:hlink>
      <a:folHlink>
        <a:srgbClr val="FDC1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Generic 5-19">
  <a:themeElements>
    <a:clrScheme name="Generic 5-19 1">
      <a:dk1>
        <a:srgbClr val="595959"/>
      </a:dk1>
      <a:lt1>
        <a:srgbClr val="FFFFFF"/>
      </a:lt1>
      <a:dk2>
        <a:srgbClr val="595959"/>
      </a:dk2>
      <a:lt2>
        <a:srgbClr val="F16F91"/>
      </a:lt2>
      <a:accent1>
        <a:srgbClr val="0065BD"/>
      </a:accent1>
      <a:accent2>
        <a:srgbClr val="83CFCA"/>
      </a:accent2>
      <a:accent3>
        <a:srgbClr val="FFFFFF"/>
      </a:accent3>
      <a:accent4>
        <a:srgbClr val="4B4B4B"/>
      </a:accent4>
      <a:accent5>
        <a:srgbClr val="AAB8DB"/>
      </a:accent5>
      <a:accent6>
        <a:srgbClr val="76BBB7"/>
      </a:accent6>
      <a:hlink>
        <a:srgbClr val="B4D88B"/>
      </a:hlink>
      <a:folHlink>
        <a:srgbClr val="FDC1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Generic 5-19">
  <a:themeElements>
    <a:clrScheme name="Generic 5-19 1">
      <a:dk1>
        <a:srgbClr val="595959"/>
      </a:dk1>
      <a:lt1>
        <a:srgbClr val="FFFFFF"/>
      </a:lt1>
      <a:dk2>
        <a:srgbClr val="595959"/>
      </a:dk2>
      <a:lt2>
        <a:srgbClr val="F16F91"/>
      </a:lt2>
      <a:accent1>
        <a:srgbClr val="0065BD"/>
      </a:accent1>
      <a:accent2>
        <a:srgbClr val="83CFCA"/>
      </a:accent2>
      <a:accent3>
        <a:srgbClr val="FFFFFF"/>
      </a:accent3>
      <a:accent4>
        <a:srgbClr val="4B4B4B"/>
      </a:accent4>
      <a:accent5>
        <a:srgbClr val="AAB8DB"/>
      </a:accent5>
      <a:accent6>
        <a:srgbClr val="76BBB7"/>
      </a:accent6>
      <a:hlink>
        <a:srgbClr val="B4D88B"/>
      </a:hlink>
      <a:folHlink>
        <a:srgbClr val="FDC1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TotalTime>
  <Words>1499</Words>
  <Application>Microsoft Office PowerPoint</Application>
  <PresentationFormat>Экран (4:3)</PresentationFormat>
  <Paragraphs>187</Paragraphs>
  <Slides>20</Slides>
  <Notes>15</Notes>
  <HiddenSlides>0</HiddenSlides>
  <MMClips>0</MMClips>
  <ScaleCrop>false</ScaleCrop>
  <HeadingPairs>
    <vt:vector size="4" baseType="variant">
      <vt:variant>
        <vt:lpstr>Тема</vt:lpstr>
      </vt:variant>
      <vt:variant>
        <vt:i4>5</vt:i4>
      </vt:variant>
      <vt:variant>
        <vt:lpstr>Заголовки слайдов</vt:lpstr>
      </vt:variant>
      <vt:variant>
        <vt:i4>20</vt:i4>
      </vt:variant>
    </vt:vector>
  </HeadingPairs>
  <TitlesOfParts>
    <vt:vector size="25" baseType="lpstr">
      <vt:lpstr>Тема Office</vt:lpstr>
      <vt:lpstr>Generic 5-19</vt:lpstr>
      <vt:lpstr>1_Generic 5-19 Quotes </vt:lpstr>
      <vt:lpstr>1_Generic 5-19</vt:lpstr>
      <vt:lpstr>2_Generic 5-19</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Спиральді (шиыршықты)  оқу бағдарламасы</vt:lpstr>
      <vt:lpstr>Слайд 14</vt:lpstr>
      <vt:lpstr>Слайд 15</vt:lpstr>
      <vt:lpstr>Слайд 16</vt:lpstr>
      <vt:lpstr>Слайд 17</vt:lpstr>
      <vt:lpstr>Слайд 18</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Hewlet Packard</dc:creator>
  <cp:lastModifiedBy>Hewlet Packard</cp:lastModifiedBy>
  <cp:revision>9</cp:revision>
  <dcterms:modified xsi:type="dcterms:W3CDTF">2021-12-21T08:30:28Z</dcterms:modified>
</cp:coreProperties>
</file>