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71" r:id="rId2"/>
    <p:sldId id="257" r:id="rId3"/>
    <p:sldId id="260" r:id="rId4"/>
    <p:sldId id="273" r:id="rId5"/>
    <p:sldId id="259" r:id="rId6"/>
    <p:sldId id="261" r:id="rId7"/>
    <p:sldId id="262" r:id="rId8"/>
    <p:sldId id="263" r:id="rId9"/>
    <p:sldId id="270" r:id="rId10"/>
    <p:sldId id="265" r:id="rId11"/>
    <p:sldId id="266" r:id="rId12"/>
    <p:sldId id="264" r:id="rId13"/>
    <p:sldId id="267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37" autoAdjust="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647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63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8217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57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2044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4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38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73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13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10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560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8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906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516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37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999FB-5832-4A0C-A3B3-8650BC6615D9}" type="datetimeFigureOut">
              <a:rPr lang="ru-RU" smtClean="0"/>
              <a:t>пн 20.12.21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1525C01-E9CF-4301-9B24-7024B30E9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ема 6. Гиперссылки в презентации. Создание игрового поля. Изменение цвета  гиперссылок. | www.nachalka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900" y="609600"/>
            <a:ext cx="8572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ТҮРКІСТАН ИНДУСТРИАЛДЫ - ҚҰРЫЛЫС КОЛЛЕДЖ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900" y="1225987"/>
            <a:ext cx="8572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ДӘСТҮРЛІ ЕМЕС ӘДІС-ТӘСІЛДЕРДІ </a:t>
            </a:r>
          </a:p>
          <a:p>
            <a:pPr algn="ctr"/>
            <a:r>
              <a:rPr lang="kk-K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 АРҚЫЛЫ СТУДЕНТТЕРДІҢ БЕЛСЕНДІЛІК ҚЫЗМЕТІН АРТТЫРУ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14588" y="3148607"/>
            <a:ext cx="5828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Ағылшын тілі пәнінің оқытушысы: Зейлбекова Ж.М.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094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УРОКИ-ТУРНИ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0"/>
            <a:ext cx="1137458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 flipH="1">
            <a:off x="558315" y="223990"/>
            <a:ext cx="10730474" cy="82651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САБАҚТАР-ТУРНЕРЛЕР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Жұмбақ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сөзжұмбақ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сөзжұмбақ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ребустар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бұрмалары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8315" y="1237148"/>
            <a:ext cx="10730474" cy="1811404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САБАҚ-СҰХБАТ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Мұндай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әдетте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b="1" dirty="0" err="1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жиілік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клишелерінің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санын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игереді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автоматты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түрде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пайдаланады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ұсынған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өлкетану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әдебиеті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бетінше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істейді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жауап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алғысы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сұрақтарды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дайындайды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images.slideplayer.biz.tr/10/2795012/slides/slide_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432" y="5725682"/>
            <a:ext cx="2897025" cy="105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05.infourok.ru/uploads/ex/019a/00098b01-38f843cf/hello_html_m7955c7f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438" y="5610900"/>
            <a:ext cx="2115993" cy="124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256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8984" y="297272"/>
            <a:ext cx="10171566" cy="1442073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itchFamily="18" charset="0"/>
              </a:rPr>
              <a:t>САБАҚ-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ВИКторина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НЕМЕСЕ САБАҚ-КОНКУРС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Барлық қойылған сұрақтарға тезірек және дұрыс жауап берген адам жеңімпаз болады. Бұл сабақтар лексикалық және грамматикалық материалды бекітуде тиімді.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072" y="1893937"/>
            <a:ext cx="5127477" cy="474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83" y="1893937"/>
            <a:ext cx="4413772" cy="474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3338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Pictures\43d533e4-4e1d-4918-9419-3ecfc2003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9411">
            <a:off x="310782" y="2706970"/>
            <a:ext cx="5182405" cy="417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Pictures\d21ce207-772e-4983-8406-8eb778ad632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959">
            <a:off x="6299645" y="2654332"/>
            <a:ext cx="5383259" cy="410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8544" y="0"/>
            <a:ext cx="12053455" cy="3065455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Іскерлік ойын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студенттердің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өзара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әрекеттесуінің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ұжымдық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формаларын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қолдануға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студенттердің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мамандыққа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деген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қызығушылығын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арттыруға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мүмкіндік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береді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Сабақтың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ойын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формасы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сабақтарда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ойын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әдістері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мен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жағдайлары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арқылы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жасалады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Мысалы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сіз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келесі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ойындарды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ұйымдастыра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аласыз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"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қажетті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шикізатты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таңдаңыз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",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қажетті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жабдықты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таңдаңыз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және т. б.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Ойынның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негізгі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мақсаты-шығармашылық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дағдыларды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дамыту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шығармашылық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әлеуетті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және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кәсіби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бағдарланған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ойлауды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қалыптастыру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96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184666"/>
            <a:ext cx="6763109" cy="65511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ҚОРЫТЫНДЫ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Оқу-тәрбие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процесінің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тиімділігі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көп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мұғалімнің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сабақты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дұрыс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ұйымдастыра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білуіне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сабақты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өткізудің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сол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формасын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дұрыс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таңдай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білуіне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Студенттердің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сәтті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сөйлеу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әрекетінің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кілті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ағылшын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сабақтарының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оқытылатын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тіл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елдерінің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мәдениетімен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танысады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туған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елінің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мұрасы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кеңейтеді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студенттердің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мәдениеттер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диалогына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белсенді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қатысуы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Сабақты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өткізудің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оқушылардың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зерттелетін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пәнге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қызығушылығын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арттырып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қоймай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дербестігін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дамытуға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әртүрлі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көздерімен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істеуге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үйретуге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9218" name="Picture 2" descr="https://avatars.mds.yandex.net/i?id=4aef19d42a9c98038cb7c9b06f3b36ed-5529172-images-thumbs&amp;ref=rim&amp;n=33&amp;w=247&amp;h=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109" y="2717321"/>
            <a:ext cx="5270740" cy="40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ds05.infourok.ru/uploads/ex/05c0/000a17df-1555c3e1/img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109" y="184666"/>
            <a:ext cx="5270740" cy="243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939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LIL (Content and Language Integrated Learning )&quot; презентация, доклад, 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3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30582" y="1776457"/>
            <a:ext cx="6248400" cy="39563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АКТУАЛЬ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6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6254" y="0"/>
            <a:ext cx="11928763" cy="2492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ӨЗЕКТІЛІГІ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өткізудің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дәстүрлі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пәнге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қызығушылығын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оятып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оқуға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ынтасын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арттырады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dirty="0"/>
          </a:p>
        </p:txBody>
      </p:sp>
      <p:pic>
        <p:nvPicPr>
          <p:cNvPr id="5122" name="Picture 2" descr="https://catherineasquithgallery.com/uploads/posts/2021-02/1613545379_105-p-kartinki-na-belom-fone-dlya-prezentatsii-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347" y="2351469"/>
            <a:ext cx="2524925" cy="450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637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Презентация творческой работы на тему Дәстүрлі емес сабақтар доклад,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969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avatars.mds.yandex.net/i?id=fd4beda18cf22b3dc12164f348e1024e-5448231-images-thumbs&amp;ref=rim&amp;n=33&amp;w=150&amp;h=1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878" y="211347"/>
            <a:ext cx="2851031" cy="560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10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333" y="349803"/>
            <a:ext cx="9919859" cy="26161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Дәстүрлі сабақ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жиі қолданылатын сабақ түрі.Дәстүрлі сабақ қалыптасқан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материалдарының дәлмедәл кескіні.Дәстүрлі оқыту үрдісінде оқытушы студентермен толық қамти отырып оқытады.Дәстүрлі оқытуда  оқытушы мен оқулық маңызды қызмет атқарады,олар студенттерді білімге жетелейді.Дәстүрлі педагогикалық әдістерге бақылау, әңгіме,тәжірибе, сауалнама, тест жүргізу т.б. жатады.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Дәстүрлі сабақта оқытушы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білімді жеткізуші.Дәстүрлі сабақтың түрлері:жаңа оқу материалын оқу сабағы, дағдыны қалыптастыру,қайталау сабағы, бекіту, қорытынды сабақ, практикалық сабақ, білімді тексеру сабағы.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333" y="3214204"/>
            <a:ext cx="9919859" cy="30469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Дәстүрлі емес сабақтар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–қалыптас тыс, күнделіктісабақтан өзгеше сабақтың жаңартылған түрлері.Дәстүрлі емес сабақтарды өтілу нұсқасы мен мақсат  міндеттеріне қарай үш топқа  бөлуге болады: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Ой қорыту сабақ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(дәріс,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семинар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 ХХІ ғасыр көшбасшысы, қосар сабақ,модульдік сабақ)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Ойын сабақтары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(саяхат, тренинг, жұлдызды сағат, ойлан, тап,)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Жарыс сабақтары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(сайыс, не? қайда? қашан?)КТК (көңілді тапқырлар клубы)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633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творческой работы на тему Дәстүрлі емес сабақтар доклад, про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0"/>
            <a:ext cx="11083636" cy="67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753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Баяндама- презентация &amp;quot;Саба?ты? тектері мен ??рылымы&amp;quot; - всем учителям, 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2400"/>
            <a:ext cx="11000509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ch79.ru/media/sub/1955/uploads/studentslaptopteacher800clr125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677" y="1143000"/>
            <a:ext cx="6216161" cy="54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095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754"/>
            <a:ext cx="12191999" cy="174984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САБАҚ-ОЙЫН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Студенттердің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ойлау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әрекетін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белсендіреді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тартымды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қызықты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етуге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ойын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әрқашан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эмоциялар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ал эмоция бар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жерде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белсенділік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бар,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зейін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қиял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бар,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ойлау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істейді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62" y="2355011"/>
            <a:ext cx="4226944" cy="409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User\Downloads\СУРЕТ 2_files\сурет 21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08" y="2355012"/>
            <a:ext cx="4804913" cy="409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03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H="1">
            <a:off x="0" y="0"/>
            <a:ext cx="11845637" cy="255006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САБАҚ-СПЕКТАКЛЬ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студенттердің</a:t>
            </a:r>
            <a:r>
              <a:rPr lang="ru-RU" alt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ойлау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сөйлеу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әрекетін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белсендіреді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оқытылатын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елінің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меңгеруге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етеді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сонымен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сөздік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қорды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есте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сақтау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жүретіндіктен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білімін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тереңдетеді.Студенттердің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сөздік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қорын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қалыптастырумен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пассивті-потенциалды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лексика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аталатын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түрі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қалыптасуда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Және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түрінен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студенттердің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қанағаттануы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маңызды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15523">
            <a:off x="-126090" y="2757055"/>
            <a:ext cx="5709472" cy="41009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9883">
            <a:off x="6016945" y="2767964"/>
            <a:ext cx="5851178" cy="37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15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933" y="99628"/>
            <a:ext cx="11133101" cy="193899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МЕРЕКЕЛІК САБАҚ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студенттердің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ағылшын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тілінде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сөйлейтін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елдерде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салт-дәстүрлер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әдет-ғұрыптар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білімдерін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кеңейтеді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студенттердің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шет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тілінде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жасау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қабілетін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дамытады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мәдениетаралық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қарым-қатынастың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әртүрлі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жағдайларына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қатысуға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71" y="2202872"/>
            <a:ext cx="11133101" cy="465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0699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637</TotalTime>
  <Words>532</Words>
  <Application>Microsoft Office PowerPoint</Application>
  <PresentationFormat>Произвольный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36</cp:revision>
  <dcterms:created xsi:type="dcterms:W3CDTF">2021-12-10T13:14:35Z</dcterms:created>
  <dcterms:modified xsi:type="dcterms:W3CDTF">2021-12-20T05:32:32Z</dcterms:modified>
</cp:coreProperties>
</file>