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301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DFC3B03-6EA1-4C2D-A91E-99A65C832565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6BB4F9-A002-4BFC-BBC4-A45E0006A2D6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омпьютер-13\Desktop\552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5286412" cy="4899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2071678"/>
            <a:ext cx="3357586" cy="4071966"/>
          </a:xfrm>
        </p:spPr>
        <p:txBody>
          <a:bodyPr>
            <a:noAutofit/>
          </a:bodyPr>
          <a:lstStyle/>
          <a:p>
            <a:pPr algn="l"/>
            <a:r>
              <a:rPr lang="ru-RU" sz="1000" b="0" dirty="0" err="1" smtClean="0">
                <a:solidFill>
                  <a:schemeClr val="tx1"/>
                </a:solidFill>
              </a:rPr>
              <a:t>Цифрлық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Қазақстан</a:t>
            </a:r>
            <a:r>
              <a:rPr lang="ru-RU" sz="1000" b="0" dirty="0" smtClean="0">
                <a:solidFill>
                  <a:schemeClr val="tx1"/>
                </a:solidFill>
              </a:rPr>
              <a:t> – </a:t>
            </a:r>
            <a:r>
              <a:rPr lang="ru-RU" sz="1000" b="0" dirty="0" err="1" smtClean="0">
                <a:solidFill>
                  <a:schemeClr val="tx1"/>
                </a:solidFill>
              </a:rPr>
              <a:t>бұл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болашақтағы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еліміздің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әр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тұрғыны</a:t>
            </a:r>
            <a:r>
              <a:rPr lang="ru-RU" sz="1000" b="0" dirty="0" smtClean="0">
                <a:solidFill>
                  <a:schemeClr val="tx1"/>
                </a:solidFill>
              </a:rPr>
              <a:t> смартфон </a:t>
            </a:r>
            <a:r>
              <a:rPr lang="ru-RU" sz="1000" b="0" dirty="0" err="1" smtClean="0">
                <a:solidFill>
                  <a:schemeClr val="tx1"/>
                </a:solidFill>
              </a:rPr>
              <a:t>арқылы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ондаған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маңызды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манипуляцияларды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жүзеге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асыра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алатындығын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білдіреді</a:t>
            </a:r>
            <a:r>
              <a:rPr lang="ru-RU" sz="1000" b="0" dirty="0" smtClean="0">
                <a:solidFill>
                  <a:schemeClr val="tx1"/>
                </a:solidFill>
              </a:rPr>
              <a:t>. </a:t>
            </a:r>
            <a:r>
              <a:rPr lang="ru-RU" sz="1000" b="0" dirty="0" err="1" smtClean="0">
                <a:solidFill>
                  <a:schemeClr val="tx1"/>
                </a:solidFill>
              </a:rPr>
              <a:t>Сонымен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қатар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оғын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ең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құнды</a:t>
            </a:r>
            <a:r>
              <a:rPr lang="ru-RU" sz="1000" b="0" dirty="0" smtClean="0">
                <a:solidFill>
                  <a:schemeClr val="tx1"/>
                </a:solidFill>
              </a:rPr>
              <a:t> да </a:t>
            </a:r>
            <a:r>
              <a:rPr lang="ru-RU" sz="1000" b="0" dirty="0" err="1" smtClean="0">
                <a:solidFill>
                  <a:schemeClr val="tx1"/>
                </a:solidFill>
              </a:rPr>
              <a:t>бағалы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ресурстары</a:t>
            </a:r>
            <a:r>
              <a:rPr lang="ru-RU" sz="1000" b="0" dirty="0" smtClean="0">
                <a:solidFill>
                  <a:schemeClr val="tx1"/>
                </a:solidFill>
              </a:rPr>
              <a:t> – </a:t>
            </a:r>
            <a:r>
              <a:rPr lang="ru-RU" sz="1000" b="0" dirty="0" err="1" smtClean="0">
                <a:solidFill>
                  <a:schemeClr val="tx1"/>
                </a:solidFill>
              </a:rPr>
              <a:t>уақыт</a:t>
            </a:r>
            <a:r>
              <a:rPr lang="ru-RU" sz="1000" b="0" dirty="0" smtClean="0">
                <a:solidFill>
                  <a:schemeClr val="tx1"/>
                </a:solidFill>
              </a:rPr>
              <a:t> пен </a:t>
            </a:r>
            <a:r>
              <a:rPr lang="ru-RU" sz="1000" b="0" dirty="0" err="1" smtClean="0">
                <a:solidFill>
                  <a:schemeClr val="tx1"/>
                </a:solidFill>
              </a:rPr>
              <a:t>энергияны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жұмсамай-ақ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жұмыс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жасауға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болады</a:t>
            </a:r>
            <a:r>
              <a:rPr lang="ru-RU" sz="1000" b="0" dirty="0" smtClean="0">
                <a:solidFill>
                  <a:schemeClr val="tx1"/>
                </a:solidFill>
              </a:rPr>
              <a:t>. </a:t>
            </a:r>
            <a:r>
              <a:rPr lang="ru-RU" sz="1000" b="0" dirty="0" err="1" smtClean="0">
                <a:solidFill>
                  <a:schemeClr val="tx1"/>
                </a:solidFill>
              </a:rPr>
              <a:t>Ол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болашақ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міне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бүгін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басталып</a:t>
            </a:r>
            <a:r>
              <a:rPr lang="ru-RU" sz="1000" b="0" dirty="0" smtClean="0">
                <a:solidFill>
                  <a:schemeClr val="tx1"/>
                </a:solidFill>
              </a:rPr>
              <a:t> та </a:t>
            </a:r>
            <a:r>
              <a:rPr lang="ru-RU" sz="1000" b="0" dirty="0" err="1" smtClean="0">
                <a:solidFill>
                  <a:schemeClr val="tx1"/>
                </a:solidFill>
              </a:rPr>
              <a:t>кетті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Ақпараттық</a:t>
            </a:r>
            <a:r>
              <a:rPr lang="ru-RU" sz="1000" b="0" dirty="0" smtClean="0">
                <a:solidFill>
                  <a:schemeClr val="tx1"/>
                </a:solidFill>
              </a:rPr>
              <a:t> – </a:t>
            </a:r>
            <a:r>
              <a:rPr lang="ru-RU" sz="1000" b="0" dirty="0" err="1" smtClean="0">
                <a:solidFill>
                  <a:schemeClr val="tx1"/>
                </a:solidFill>
              </a:rPr>
              <a:t>коммуникациялық</a:t>
            </a:r>
            <a:r>
              <a:rPr lang="ru-RU" sz="1000" b="0" dirty="0" smtClean="0">
                <a:solidFill>
                  <a:schemeClr val="tx1"/>
                </a:solidFill>
              </a:rPr>
              <a:t> технология </a:t>
            </a:r>
            <a:r>
              <a:rPr lang="ru-RU" sz="1000" b="0" dirty="0" err="1" smtClean="0">
                <a:solidFill>
                  <a:schemeClr val="tx1"/>
                </a:solidFill>
              </a:rPr>
              <a:t>электрондық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есептеуіш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техникасымен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жұмыс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істеуге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оқу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барысында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компьютерді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пайдалануға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модельдеуге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электрондық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оқулықтарды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интерактивті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құралдарды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қолдануға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интернетте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жұмыс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істеуге</a:t>
            </a:r>
            <a:r>
              <a:rPr lang="ru-RU" sz="1000" b="0" dirty="0" smtClean="0">
                <a:solidFill>
                  <a:schemeClr val="tx1"/>
                </a:solidFill>
              </a:rPr>
              <a:t>, </a:t>
            </a:r>
            <a:r>
              <a:rPr lang="ru-RU" sz="1000" b="0" dirty="0" err="1" smtClean="0">
                <a:solidFill>
                  <a:schemeClr val="tx1"/>
                </a:solidFill>
              </a:rPr>
              <a:t>компьютерлік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оқыту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бағдарламаларына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негізделеді</a:t>
            </a:r>
            <a:r>
              <a:rPr lang="ru-RU" sz="1000" b="0" dirty="0" smtClean="0">
                <a:solidFill>
                  <a:schemeClr val="tx1"/>
                </a:solidFill>
              </a:rPr>
              <a:t>. </a:t>
            </a:r>
            <a:r>
              <a:rPr lang="ru-RU" sz="1000" b="0" dirty="0" err="1" smtClean="0">
                <a:solidFill>
                  <a:schemeClr val="tx1"/>
                </a:solidFill>
              </a:rPr>
              <a:t>Ақпараттық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әдістемелік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материалдар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коммуникациялық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байланыс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құралдарын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пайдалану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арқылы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білім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беруді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жетілдіруді</a:t>
            </a:r>
            <a:r>
              <a:rPr lang="ru-RU" sz="1000" b="0" dirty="0" smtClean="0">
                <a:solidFill>
                  <a:schemeClr val="tx1"/>
                </a:solidFill>
              </a:rPr>
              <a:t> </a:t>
            </a:r>
            <a:r>
              <a:rPr lang="ru-RU" sz="1000" b="0" dirty="0" err="1" smtClean="0">
                <a:solidFill>
                  <a:schemeClr val="tx1"/>
                </a:solidFill>
              </a:rPr>
              <a:t>көздейді</a:t>
            </a:r>
            <a:r>
              <a:rPr lang="ru-RU" sz="1000" b="0" dirty="0" smtClean="0">
                <a:solidFill>
                  <a:schemeClr val="tx1"/>
                </a:solidFill>
              </a:rPr>
              <a:t>.</a:t>
            </a:r>
            <a:r>
              <a:rPr lang="ru-RU" sz="1000" b="0" dirty="0" smtClean="0">
                <a:solidFill>
                  <a:schemeClr val="tx1"/>
                </a:solidFill>
              </a:rPr>
              <a:t>.</a:t>
            </a:r>
            <a:endParaRPr lang="ru-RU" sz="1000" b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>ІТ технологиясының тұлғаның құзіреттілігін қалыптастыруы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технологияны</a:t>
            </a:r>
            <a:r>
              <a:rPr lang="ru-RU" b="1" dirty="0" smtClean="0"/>
              <a:t> </a:t>
            </a:r>
            <a:r>
              <a:rPr lang="ru-RU" b="1" dirty="0" err="1" smtClean="0"/>
              <a:t>оқу</a:t>
            </a:r>
            <a:r>
              <a:rPr lang="ru-RU" b="1" dirty="0" smtClean="0"/>
              <a:t> </a:t>
            </a:r>
            <a:r>
              <a:rPr lang="ru-RU" b="1" dirty="0" err="1" smtClean="0"/>
              <a:t>үдерісіне</a:t>
            </a:r>
            <a:r>
              <a:rPr lang="ru-RU" b="1" dirty="0" smtClean="0"/>
              <a:t> </a:t>
            </a:r>
            <a:r>
              <a:rPr lang="ru-RU" b="1" dirty="0" err="1" smtClean="0"/>
              <a:t>тиімді</a:t>
            </a:r>
            <a:r>
              <a:rPr lang="ru-RU" b="1" dirty="0" smtClean="0"/>
              <a:t> </a:t>
            </a:r>
            <a:r>
              <a:rPr lang="ru-RU" b="1" dirty="0" err="1" smtClean="0"/>
              <a:t>қолданудың</a:t>
            </a:r>
            <a:r>
              <a:rPr lang="ru-RU" b="1" dirty="0" smtClean="0"/>
              <a:t> </a:t>
            </a:r>
            <a:r>
              <a:rPr lang="ru-RU" b="1" dirty="0" err="1" smtClean="0"/>
              <a:t>пайдасы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err="1" smtClean="0"/>
              <a:t>Ақпараттық</a:t>
            </a:r>
            <a:r>
              <a:rPr lang="ru-RU" b="1" dirty="0" smtClean="0"/>
              <a:t> – </a:t>
            </a:r>
            <a:r>
              <a:rPr lang="ru-RU" b="1" dirty="0" err="1" smtClean="0"/>
              <a:t>коммуникациялық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технологияның</a:t>
            </a:r>
            <a:r>
              <a:rPr lang="ru-RU" b="1" dirty="0" smtClean="0"/>
              <a:t> </a:t>
            </a:r>
            <a:r>
              <a:rPr lang="ru-RU" b="1" dirty="0" err="1" smtClean="0"/>
              <a:t>келешек</a:t>
            </a:r>
            <a:r>
              <a:rPr lang="ru-RU" b="1" dirty="0" smtClean="0"/>
              <a:t> </a:t>
            </a:r>
            <a:r>
              <a:rPr lang="ru-RU" b="1" dirty="0" err="1" smtClean="0"/>
              <a:t>ұрпақтың</a:t>
            </a:r>
            <a:r>
              <a:rPr lang="ru-RU" b="1" dirty="0" smtClean="0"/>
              <a:t> </a:t>
            </a:r>
            <a:r>
              <a:rPr lang="ru-RU" b="1" dirty="0" err="1" smtClean="0"/>
              <a:t>жан</a:t>
            </a:r>
            <a:r>
              <a:rPr lang="ru-RU" b="1" dirty="0" smtClean="0"/>
              <a:t> – </a:t>
            </a:r>
            <a:r>
              <a:rPr lang="ru-RU" b="1" dirty="0" err="1" smtClean="0"/>
              <a:t>жақты</a:t>
            </a:r>
            <a:r>
              <a:rPr lang="ru-RU" b="1" dirty="0" smtClean="0"/>
              <a:t> </a:t>
            </a:r>
            <a:r>
              <a:rPr lang="ru-RU" b="1" dirty="0" err="1" smtClean="0"/>
              <a:t>білім</a:t>
            </a:r>
            <a:r>
              <a:rPr lang="ru-RU" b="1" dirty="0" smtClean="0"/>
              <a:t> </a:t>
            </a:r>
            <a:r>
              <a:rPr lang="ru-RU" b="1" dirty="0" err="1" smtClean="0"/>
              <a:t>алуына</a:t>
            </a:r>
            <a:r>
              <a:rPr lang="ru-RU" b="1" dirty="0" smtClean="0"/>
              <a:t>, </a:t>
            </a:r>
            <a:r>
              <a:rPr lang="ru-RU" b="1" dirty="0" err="1" smtClean="0"/>
              <a:t>іскер</a:t>
            </a:r>
            <a:r>
              <a:rPr lang="ru-RU" b="1" dirty="0" smtClean="0"/>
              <a:t> </a:t>
            </a:r>
            <a:r>
              <a:rPr lang="ru-RU" b="1" dirty="0" err="1" smtClean="0"/>
              <a:t>әрі</a:t>
            </a:r>
            <a:r>
              <a:rPr lang="ru-RU" b="1" dirty="0" smtClean="0"/>
              <a:t> </a:t>
            </a:r>
            <a:r>
              <a:rPr lang="ru-RU" b="1" dirty="0" err="1" smtClean="0"/>
              <a:t>талантты</a:t>
            </a:r>
            <a:r>
              <a:rPr lang="ru-RU" b="1" dirty="0" smtClean="0"/>
              <a:t>, </a:t>
            </a:r>
            <a:r>
              <a:rPr lang="ru-RU" b="1" dirty="0" err="1" smtClean="0"/>
              <a:t>шығармашылығы</a:t>
            </a:r>
            <a:r>
              <a:rPr lang="ru-RU" b="1" dirty="0" smtClean="0"/>
              <a:t> мол, </a:t>
            </a:r>
            <a:r>
              <a:rPr lang="ru-RU" b="1" dirty="0" err="1" smtClean="0"/>
              <a:t>еркін</a:t>
            </a:r>
            <a:r>
              <a:rPr lang="ru-RU" b="1" dirty="0" smtClean="0"/>
              <a:t> </a:t>
            </a:r>
            <a:r>
              <a:rPr lang="ru-RU" b="1" dirty="0" err="1" smtClean="0"/>
              <a:t>дамуына</a:t>
            </a:r>
            <a:r>
              <a:rPr lang="ru-RU" b="1" dirty="0" smtClean="0"/>
              <a:t> </a:t>
            </a:r>
            <a:r>
              <a:rPr lang="ru-RU" b="1" dirty="0" err="1" smtClean="0"/>
              <a:t>жол</a:t>
            </a:r>
            <a:r>
              <a:rPr lang="ru-RU" b="1" dirty="0" smtClean="0"/>
              <a:t> </a:t>
            </a:r>
            <a:r>
              <a:rPr lang="ru-RU" b="1" dirty="0" err="1" smtClean="0"/>
              <a:t>ашатын</a:t>
            </a:r>
            <a:r>
              <a:rPr lang="ru-RU" b="1" dirty="0" smtClean="0"/>
              <a:t> </a:t>
            </a:r>
            <a:r>
              <a:rPr lang="ru-RU" b="1" dirty="0" err="1" smtClean="0"/>
              <a:t>педагогикалық</a:t>
            </a:r>
            <a:r>
              <a:rPr lang="ru-RU" b="1" dirty="0" smtClean="0"/>
              <a:t>, </a:t>
            </a:r>
            <a:r>
              <a:rPr lang="ru-RU" b="1" dirty="0" err="1" smtClean="0"/>
              <a:t>психологиялық</a:t>
            </a:r>
            <a:r>
              <a:rPr lang="ru-RU" b="1" dirty="0" smtClean="0"/>
              <a:t> </a:t>
            </a:r>
            <a:r>
              <a:rPr lang="ru-RU" b="1" dirty="0" err="1" smtClean="0"/>
              <a:t>жағдай</a:t>
            </a:r>
            <a:r>
              <a:rPr lang="ru-RU" b="1" dirty="0" smtClean="0"/>
              <a:t> </a:t>
            </a:r>
            <a:r>
              <a:rPr lang="ru-RU" b="1" dirty="0" err="1" smtClean="0"/>
              <a:t>жасау</a:t>
            </a:r>
            <a:r>
              <a:rPr lang="ru-RU" b="1" dirty="0" smtClean="0"/>
              <a:t> </a:t>
            </a:r>
            <a:r>
              <a:rPr lang="ru-RU" b="1" dirty="0" err="1" smtClean="0"/>
              <a:t>үшін</a:t>
            </a:r>
            <a:r>
              <a:rPr lang="ru-RU" b="1" dirty="0" smtClean="0"/>
              <a:t> де </a:t>
            </a:r>
            <a:r>
              <a:rPr lang="ru-RU" b="1" dirty="0" err="1" smtClean="0"/>
              <a:t>тигізер</a:t>
            </a:r>
            <a:r>
              <a:rPr lang="ru-RU" b="1" dirty="0" smtClean="0"/>
              <a:t> </a:t>
            </a:r>
            <a:r>
              <a:rPr lang="ru-RU" b="1" dirty="0" err="1" smtClean="0"/>
              <a:t>пайдасы</a:t>
            </a:r>
            <a:r>
              <a:rPr lang="ru-RU" b="1" dirty="0" smtClean="0"/>
              <a:t> аса мол. </a:t>
            </a:r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қоғамның</a:t>
            </a:r>
            <a:r>
              <a:rPr lang="ru-RU" b="1" dirty="0" smtClean="0"/>
              <a:t> </a:t>
            </a:r>
            <a:r>
              <a:rPr lang="ru-RU" b="1" dirty="0" err="1" smtClean="0"/>
              <a:t>негізгі</a:t>
            </a:r>
            <a:r>
              <a:rPr lang="ru-RU" b="1" dirty="0" smtClean="0"/>
              <a:t> </a:t>
            </a:r>
            <a:r>
              <a:rPr lang="ru-RU" b="1" dirty="0" err="1" smtClean="0"/>
              <a:t>талабы</a:t>
            </a:r>
            <a:r>
              <a:rPr lang="ru-RU" b="1" dirty="0" smtClean="0"/>
              <a:t> — </a:t>
            </a:r>
            <a:r>
              <a:rPr lang="ru-RU" b="1" dirty="0" err="1" smtClean="0"/>
              <a:t>оқушыларға</a:t>
            </a:r>
            <a:r>
              <a:rPr lang="ru-RU" b="1" dirty="0" smtClean="0"/>
              <a:t> </a:t>
            </a:r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білім</a:t>
            </a:r>
            <a:r>
              <a:rPr lang="ru-RU" b="1" dirty="0" smtClean="0"/>
              <a:t> </a:t>
            </a:r>
            <a:r>
              <a:rPr lang="ru-RU" b="1" dirty="0" err="1" smtClean="0"/>
              <a:t>негіздерін</a:t>
            </a:r>
            <a:r>
              <a:rPr lang="ru-RU" b="1" dirty="0" smtClean="0"/>
              <a:t> беру, </a:t>
            </a:r>
            <a:r>
              <a:rPr lang="ru-RU" b="1" dirty="0" err="1" smtClean="0"/>
              <a:t>логикалық</a:t>
            </a:r>
            <a:r>
              <a:rPr lang="ru-RU" b="1" dirty="0" smtClean="0"/>
              <a:t> — </a:t>
            </a:r>
            <a:r>
              <a:rPr lang="ru-RU" b="1" dirty="0" err="1" smtClean="0"/>
              <a:t>құрылымдық</a:t>
            </a:r>
            <a:r>
              <a:rPr lang="ru-RU" b="1" dirty="0" smtClean="0"/>
              <a:t> </a:t>
            </a:r>
            <a:r>
              <a:rPr lang="ru-RU" b="1" dirty="0" err="1" smtClean="0"/>
              <a:t>ойлау</a:t>
            </a:r>
            <a:r>
              <a:rPr lang="ru-RU" b="1" dirty="0" smtClean="0"/>
              <a:t> </a:t>
            </a:r>
            <a:r>
              <a:rPr lang="ru-RU" b="1" dirty="0" err="1" smtClean="0"/>
              <a:t>қабілеттерін</a:t>
            </a:r>
            <a:r>
              <a:rPr lang="ru-RU" b="1" dirty="0" smtClean="0"/>
              <a:t> </a:t>
            </a:r>
            <a:r>
              <a:rPr lang="ru-RU" b="1" dirty="0" err="1" smtClean="0"/>
              <a:t>дамыту</a:t>
            </a:r>
            <a:r>
              <a:rPr lang="ru-RU" b="1" dirty="0" smtClean="0"/>
              <a:t>, </a:t>
            </a:r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технологияны</a:t>
            </a:r>
            <a:r>
              <a:rPr lang="ru-RU" b="1" dirty="0" smtClean="0"/>
              <a:t> </a:t>
            </a:r>
            <a:r>
              <a:rPr lang="ru-RU" b="1" dirty="0" err="1" smtClean="0"/>
              <a:t>өзіндік</a:t>
            </a:r>
            <a:r>
              <a:rPr lang="ru-RU" b="1" dirty="0" smtClean="0"/>
              <a:t> даму мен оны </a:t>
            </a:r>
            <a:r>
              <a:rPr lang="ru-RU" b="1" dirty="0" err="1" smtClean="0"/>
              <a:t>іске</a:t>
            </a:r>
            <a:r>
              <a:rPr lang="ru-RU" b="1" dirty="0" smtClean="0"/>
              <a:t> </a:t>
            </a:r>
            <a:r>
              <a:rPr lang="ru-RU" b="1" dirty="0" err="1" smtClean="0"/>
              <a:t>асыру</a:t>
            </a:r>
            <a:r>
              <a:rPr lang="ru-RU" b="1" dirty="0" smtClean="0"/>
              <a:t> </a:t>
            </a:r>
            <a:r>
              <a:rPr lang="ru-RU" b="1" dirty="0" err="1" smtClean="0"/>
              <a:t>құралы</a:t>
            </a:r>
            <a:r>
              <a:rPr lang="ru-RU" b="1" dirty="0" smtClean="0"/>
              <a:t> </a:t>
            </a:r>
            <a:r>
              <a:rPr lang="ru-RU" b="1" dirty="0" err="1" smtClean="0"/>
              <a:t>ретінде</a:t>
            </a:r>
            <a:r>
              <a:rPr lang="ru-RU" b="1" dirty="0" smtClean="0"/>
              <a:t> </a:t>
            </a:r>
            <a:r>
              <a:rPr lang="ru-RU" b="1" dirty="0" err="1" smtClean="0"/>
              <a:t>пайдалану</a:t>
            </a:r>
            <a:r>
              <a:rPr lang="ru-RU" b="1" dirty="0" smtClean="0"/>
              <a:t> </a:t>
            </a:r>
            <a:r>
              <a:rPr lang="ru-RU" b="1" dirty="0" err="1" smtClean="0"/>
              <a:t>дағдыларын</a:t>
            </a:r>
            <a:r>
              <a:rPr lang="ru-RU" b="1" dirty="0" smtClean="0"/>
              <a:t> </a:t>
            </a:r>
            <a:r>
              <a:rPr lang="ru-RU" b="1" dirty="0" err="1" smtClean="0"/>
              <a:t>қалыптастырып</a:t>
            </a:r>
            <a:r>
              <a:rPr lang="ru-RU" b="1" dirty="0" smtClean="0"/>
              <a:t>, </a:t>
            </a:r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қоғамға</a:t>
            </a:r>
            <a:r>
              <a:rPr lang="ru-RU" b="1" dirty="0" smtClean="0"/>
              <a:t> </a:t>
            </a:r>
            <a:r>
              <a:rPr lang="ru-RU" b="1" dirty="0" err="1" smtClean="0"/>
              <a:t>бейімдеу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dirty="0" err="1" smtClean="0"/>
              <a:t>Бүгінгі</a:t>
            </a:r>
            <a:r>
              <a:rPr lang="ru-RU" dirty="0" smtClean="0"/>
              <a:t> </a:t>
            </a:r>
            <a:r>
              <a:rPr lang="ru-RU" dirty="0" err="1" smtClean="0"/>
              <a:t>күні</a:t>
            </a:r>
            <a:r>
              <a:rPr lang="ru-RU" dirty="0" smtClean="0"/>
              <a:t> </a:t>
            </a:r>
            <a:r>
              <a:rPr lang="ru-RU" dirty="0" err="1" smtClean="0"/>
              <a:t>оқу</a:t>
            </a:r>
            <a:r>
              <a:rPr lang="ru-RU" dirty="0" smtClean="0"/>
              <a:t> </a:t>
            </a:r>
            <a:r>
              <a:rPr lang="ru-RU" dirty="0" err="1" smtClean="0"/>
              <a:t>процесінде</a:t>
            </a:r>
            <a:r>
              <a:rPr lang="ru-RU" dirty="0" smtClean="0"/>
              <a:t> </a:t>
            </a:r>
            <a:r>
              <a:rPr lang="ru-RU" dirty="0" err="1" smtClean="0"/>
              <a:t>заманауи</a:t>
            </a:r>
            <a:r>
              <a:rPr lang="ru-RU" dirty="0" smtClean="0"/>
              <a:t> </a:t>
            </a:r>
            <a:r>
              <a:rPr lang="en-US" dirty="0" smtClean="0"/>
              <a:t>IT-</a:t>
            </a:r>
            <a:r>
              <a:rPr lang="ru-RU" dirty="0" err="1" smtClean="0"/>
              <a:t>технологияларды</a:t>
            </a:r>
            <a:r>
              <a:rPr lang="ru-RU" dirty="0" smtClean="0"/>
              <a:t> </a:t>
            </a:r>
            <a:r>
              <a:rPr lang="ru-RU" dirty="0" err="1" smtClean="0"/>
              <a:t>қолдану</a:t>
            </a:r>
            <a:r>
              <a:rPr lang="ru-RU" dirty="0" smtClean="0"/>
              <a:t> </a:t>
            </a:r>
            <a:r>
              <a:rPr lang="ru-RU" dirty="0" err="1" smtClean="0"/>
              <a:t>оқу</a:t>
            </a:r>
            <a:r>
              <a:rPr lang="ru-RU" dirty="0" smtClean="0"/>
              <a:t> </a:t>
            </a:r>
            <a:r>
              <a:rPr lang="ru-RU" dirty="0" err="1" smtClean="0"/>
              <a:t>материалының</a:t>
            </a:r>
            <a:r>
              <a:rPr lang="ru-RU" dirty="0" smtClean="0"/>
              <a:t> </a:t>
            </a:r>
            <a:r>
              <a:rPr lang="ru-RU" dirty="0" err="1" smtClean="0"/>
              <a:t>сапасын</a:t>
            </a:r>
            <a:r>
              <a:rPr lang="ru-RU" dirty="0" smtClean="0"/>
              <a:t> </a:t>
            </a:r>
            <a:r>
              <a:rPr lang="ru-RU" dirty="0" err="1" smtClean="0"/>
              <a:t>арттыруға</a:t>
            </a:r>
            <a:r>
              <a:rPr lang="ru-RU" dirty="0" smtClean="0"/>
              <a:t> </a:t>
            </a:r>
            <a:r>
              <a:rPr lang="ru-RU" dirty="0" err="1" smtClean="0"/>
              <a:t>және</a:t>
            </a:r>
            <a:r>
              <a:rPr lang="ru-RU" dirty="0" smtClean="0"/>
              <a:t> </a:t>
            </a:r>
            <a:r>
              <a:rPr lang="ru-RU" dirty="0" err="1" smtClean="0"/>
              <a:t>білім</a:t>
            </a:r>
            <a:r>
              <a:rPr lang="ru-RU" dirty="0" smtClean="0"/>
              <a:t> </a:t>
            </a:r>
            <a:r>
              <a:rPr lang="ru-RU" dirty="0" err="1" smtClean="0"/>
              <a:t>берудің</a:t>
            </a:r>
            <a:r>
              <a:rPr lang="ru-RU" dirty="0" smtClean="0"/>
              <a:t> </a:t>
            </a:r>
            <a:r>
              <a:rPr lang="ru-RU" dirty="0" err="1" smtClean="0"/>
              <a:t>тиімділігін</a:t>
            </a:r>
            <a:r>
              <a:rPr lang="ru-RU" dirty="0" smtClean="0"/>
              <a:t> </a:t>
            </a:r>
            <a:r>
              <a:rPr lang="ru-RU" dirty="0" err="1" smtClean="0"/>
              <a:t>күшейтуге</a:t>
            </a:r>
            <a:r>
              <a:rPr lang="ru-RU" dirty="0" smtClean="0"/>
              <a:t> </a:t>
            </a:r>
            <a:r>
              <a:rPr lang="ru-RU" dirty="0" err="1" smtClean="0"/>
              <a:t>мүмкіндік</a:t>
            </a:r>
            <a:r>
              <a:rPr lang="ru-RU" dirty="0" smtClean="0"/>
              <a:t> </a:t>
            </a:r>
            <a:r>
              <a:rPr lang="ru-RU" dirty="0" err="1" smtClean="0"/>
              <a:t>береді</a:t>
            </a:r>
            <a:r>
              <a:rPr lang="ru-RU" dirty="0" smtClean="0"/>
              <a:t>. </a:t>
            </a:r>
            <a:r>
              <a:rPr lang="ru-RU" dirty="0" err="1" smtClean="0"/>
              <a:t>Білім</a:t>
            </a:r>
            <a:r>
              <a:rPr lang="ru-RU" dirty="0" smtClean="0"/>
              <a:t> </a:t>
            </a:r>
            <a:r>
              <a:rPr lang="ru-RU" dirty="0" err="1" smtClean="0"/>
              <a:t>алушылардың</a:t>
            </a:r>
            <a:r>
              <a:rPr lang="ru-RU" dirty="0" smtClean="0"/>
              <a:t> </a:t>
            </a:r>
            <a:r>
              <a:rPr lang="ru-RU" dirty="0" err="1" smtClean="0"/>
              <a:t>әр</a:t>
            </a:r>
            <a:r>
              <a:rPr lang="ru-RU" dirty="0" smtClean="0"/>
              <a:t> </a:t>
            </a:r>
            <a:r>
              <a:rPr lang="ru-RU" dirty="0" err="1" smtClean="0"/>
              <a:t>түрлі</a:t>
            </a:r>
            <a:r>
              <a:rPr lang="ru-RU" dirty="0" smtClean="0"/>
              <a:t> </a:t>
            </a:r>
            <a:r>
              <a:rPr lang="ru-RU" dirty="0" err="1" smtClean="0"/>
              <a:t>қабілеттері</a:t>
            </a:r>
            <a:r>
              <a:rPr lang="ru-RU" dirty="0" smtClean="0"/>
              <a:t> мен </a:t>
            </a:r>
            <a:r>
              <a:rPr lang="ru-RU" dirty="0" err="1" smtClean="0"/>
              <a:t>мүмкіндіктеріне</a:t>
            </a:r>
            <a:r>
              <a:rPr lang="ru-RU" dirty="0" smtClean="0"/>
              <a:t> </a:t>
            </a:r>
            <a:r>
              <a:rPr lang="ru-RU" dirty="0" err="1" smtClean="0"/>
              <a:t>қарай</a:t>
            </a:r>
            <a:r>
              <a:rPr lang="ru-RU" dirty="0" smtClean="0"/>
              <a:t>,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мезгілде</a:t>
            </a:r>
            <a:r>
              <a:rPr lang="ru-RU" dirty="0" smtClean="0"/>
              <a:t> </a:t>
            </a:r>
            <a:r>
              <a:rPr lang="ru-RU" dirty="0" err="1" smtClean="0"/>
              <a:t>оқу</a:t>
            </a:r>
            <a:r>
              <a:rPr lang="ru-RU" dirty="0" smtClean="0"/>
              <a:t> </a:t>
            </a:r>
            <a:r>
              <a:rPr lang="ru-RU" dirty="0" err="1" smtClean="0"/>
              <a:t>үрдісін</a:t>
            </a:r>
            <a:r>
              <a:rPr lang="ru-RU" dirty="0" smtClean="0"/>
              <a:t> </a:t>
            </a:r>
            <a:r>
              <a:rPr lang="ru-RU" dirty="0" err="1" smtClean="0"/>
              <a:t>ұйымдастырып</a:t>
            </a:r>
            <a:r>
              <a:rPr lang="ru-RU" dirty="0" smtClean="0"/>
              <a:t> </a:t>
            </a:r>
            <a:r>
              <a:rPr lang="ru-RU" dirty="0" err="1" smtClean="0"/>
              <a:t>оқуға</a:t>
            </a:r>
            <a:r>
              <a:rPr lang="ru-RU" dirty="0" smtClean="0"/>
              <a:t>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ынталарын</a:t>
            </a:r>
            <a:r>
              <a:rPr lang="ru-RU" dirty="0" smtClean="0"/>
              <a:t> </a:t>
            </a:r>
            <a:r>
              <a:rPr lang="ru-RU" dirty="0" err="1" smtClean="0"/>
              <a:t>арттыруға</a:t>
            </a:r>
            <a:r>
              <a:rPr lang="ru-RU" dirty="0" smtClean="0"/>
              <a:t> </a:t>
            </a:r>
            <a:r>
              <a:rPr lang="ru-RU" dirty="0" err="1" smtClean="0"/>
              <a:t>әр</a:t>
            </a:r>
            <a:r>
              <a:rPr lang="ru-RU" dirty="0" smtClean="0"/>
              <a:t> </a:t>
            </a:r>
            <a:r>
              <a:rPr lang="ru-RU" dirty="0" err="1" smtClean="0"/>
              <a:t>түрлі</a:t>
            </a:r>
            <a:r>
              <a:rPr lang="ru-RU" dirty="0" smtClean="0"/>
              <a:t> </a:t>
            </a:r>
            <a:r>
              <a:rPr lang="ru-RU" dirty="0" err="1" smtClean="0"/>
              <a:t>техникалық</a:t>
            </a:r>
            <a:r>
              <a:rPr lang="ru-RU" dirty="0" smtClean="0"/>
              <a:t> </a:t>
            </a:r>
            <a:r>
              <a:rPr lang="ru-RU" dirty="0" err="1" smtClean="0"/>
              <a:t>жабдықтарын</a:t>
            </a:r>
            <a:r>
              <a:rPr lang="ru-RU" dirty="0" smtClean="0"/>
              <a:t> </a:t>
            </a:r>
            <a:r>
              <a:rPr lang="ru-RU" dirty="0" err="1" smtClean="0"/>
              <a:t>қолудануы</a:t>
            </a:r>
            <a:r>
              <a:rPr lang="ru-RU" dirty="0" smtClean="0"/>
              <a:t> </a:t>
            </a:r>
            <a:r>
              <a:rPr lang="ru-RU" dirty="0" err="1" smtClean="0"/>
              <a:t>мүмкіндік</a:t>
            </a:r>
            <a:r>
              <a:rPr lang="ru-RU" dirty="0" smtClean="0"/>
              <a:t> </a:t>
            </a:r>
            <a:r>
              <a:rPr lang="ru-RU" dirty="0" err="1" smtClean="0"/>
              <a:t>береді</a:t>
            </a:r>
            <a:r>
              <a:rPr lang="ru-RU" dirty="0" smtClean="0"/>
              <a:t>. </a:t>
            </a:r>
            <a:r>
              <a:rPr lang="ru-RU" dirty="0" err="1" smtClean="0"/>
              <a:t>Компьютерлік</a:t>
            </a:r>
            <a:r>
              <a:rPr lang="ru-RU" dirty="0" smtClean="0"/>
              <a:t> </a:t>
            </a:r>
            <a:r>
              <a:rPr lang="ru-RU" dirty="0" err="1" smtClean="0"/>
              <a:t>технологияны</a:t>
            </a:r>
            <a:r>
              <a:rPr lang="ru-RU" dirty="0" smtClean="0"/>
              <a:t> </a:t>
            </a:r>
            <a:r>
              <a:rPr lang="ru-RU" dirty="0" err="1" smtClean="0"/>
              <a:t>пайдалану</a:t>
            </a:r>
            <a:r>
              <a:rPr lang="ru-RU" dirty="0" smtClean="0"/>
              <a:t> </a:t>
            </a:r>
            <a:r>
              <a:rPr lang="ru-RU" dirty="0" err="1" smtClean="0"/>
              <a:t>білім</a:t>
            </a:r>
            <a:r>
              <a:rPr lang="ru-RU" dirty="0" smtClean="0"/>
              <a:t> </a:t>
            </a:r>
            <a:r>
              <a:rPr lang="ru-RU" dirty="0" err="1" smtClean="0"/>
              <a:t>алушының</a:t>
            </a:r>
            <a:r>
              <a:rPr lang="ru-RU" dirty="0" smtClean="0"/>
              <a:t> </a:t>
            </a:r>
            <a:r>
              <a:rPr lang="ru-RU" dirty="0" err="1" smtClean="0"/>
              <a:t>жеке</a:t>
            </a:r>
            <a:r>
              <a:rPr lang="ru-RU" dirty="0" smtClean="0"/>
              <a:t> </a:t>
            </a:r>
            <a:r>
              <a:rPr lang="ru-RU" dirty="0" err="1" smtClean="0"/>
              <a:t>ерекшеліктеріне</a:t>
            </a:r>
            <a:r>
              <a:rPr lang="ru-RU" dirty="0" smtClean="0"/>
              <a:t> </a:t>
            </a:r>
            <a:r>
              <a:rPr lang="ru-RU" dirty="0" err="1" smtClean="0"/>
              <a:t>бейімделген</a:t>
            </a:r>
            <a:r>
              <a:rPr lang="ru-RU" dirty="0" smtClean="0"/>
              <a:t>, </a:t>
            </a:r>
            <a:r>
              <a:rPr lang="ru-RU" dirty="0" err="1" smtClean="0"/>
              <a:t>бақыланатын</a:t>
            </a:r>
            <a:r>
              <a:rPr lang="ru-RU" dirty="0" smtClean="0"/>
              <a:t> </a:t>
            </a:r>
            <a:r>
              <a:rPr lang="ru-RU" dirty="0" err="1" smtClean="0"/>
              <a:t>және</a:t>
            </a:r>
            <a:r>
              <a:rPr lang="ru-RU" dirty="0" smtClean="0"/>
              <a:t> </a:t>
            </a:r>
            <a:r>
              <a:rPr lang="ru-RU" dirty="0" err="1" smtClean="0"/>
              <a:t>басқарылатын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, </a:t>
            </a:r>
            <a:r>
              <a:rPr lang="ru-RU" dirty="0" err="1" smtClean="0"/>
              <a:t>принципті</a:t>
            </a:r>
            <a:r>
              <a:rPr lang="ru-RU" dirty="0" smtClean="0"/>
              <a:t> </a:t>
            </a:r>
            <a:r>
              <a:rPr lang="ru-RU" dirty="0" err="1" smtClean="0"/>
              <a:t>жаңа</a:t>
            </a:r>
            <a:r>
              <a:rPr lang="ru-RU" dirty="0" smtClean="0"/>
              <a:t> </a:t>
            </a:r>
            <a:r>
              <a:rPr lang="ru-RU" dirty="0" err="1" smtClean="0"/>
              <a:t>оқытуды</a:t>
            </a:r>
            <a:r>
              <a:rPr lang="ru-RU" dirty="0" smtClean="0"/>
              <a:t> </a:t>
            </a:r>
            <a:r>
              <a:rPr lang="ru-RU" dirty="0" err="1" smtClean="0"/>
              <a:t>дамыту</a:t>
            </a:r>
            <a:r>
              <a:rPr lang="ru-RU" dirty="0" smtClean="0"/>
              <a:t> </a:t>
            </a:r>
            <a:r>
              <a:rPr lang="ru-RU" dirty="0" err="1" smtClean="0"/>
              <a:t>үшін</a:t>
            </a:r>
            <a:r>
              <a:rPr lang="ru-RU" dirty="0" smtClean="0"/>
              <a:t> </a:t>
            </a:r>
            <a:r>
              <a:rPr lang="ru-RU" dirty="0" err="1" smtClean="0"/>
              <a:t>кең</a:t>
            </a:r>
            <a:r>
              <a:rPr lang="ru-RU" dirty="0" smtClean="0"/>
              <a:t> </a:t>
            </a:r>
            <a:r>
              <a:rPr lang="ru-RU" dirty="0" err="1" smtClean="0"/>
              <a:t>мүмкіндіктер</a:t>
            </a:r>
            <a:r>
              <a:rPr lang="ru-RU" dirty="0" smtClean="0"/>
              <a:t> </a:t>
            </a:r>
            <a:r>
              <a:rPr lang="ru-RU" dirty="0" err="1" smtClean="0"/>
              <a:t>ашады</a:t>
            </a:r>
            <a:r>
              <a:rPr lang="ru-RU" dirty="0" smtClean="0"/>
              <a:t>.</a:t>
            </a:r>
          </a:p>
          <a:p>
            <a:r>
              <a:rPr lang="en-US" b="1" dirty="0" smtClean="0"/>
              <a:t>IT-</a:t>
            </a:r>
            <a:r>
              <a:rPr lang="ru-RU" b="1" dirty="0" err="1" smtClean="0"/>
              <a:t>технологияларды</a:t>
            </a:r>
            <a:r>
              <a:rPr lang="ru-RU" b="1" dirty="0" smtClean="0"/>
              <a:t> </a:t>
            </a:r>
            <a:r>
              <a:rPr lang="ru-RU" b="1" dirty="0" err="1" smtClean="0"/>
              <a:t>сабақта</a:t>
            </a:r>
            <a:r>
              <a:rPr lang="ru-RU" b="1" dirty="0" smtClean="0"/>
              <a:t> </a:t>
            </a:r>
            <a:r>
              <a:rPr lang="ru-RU" b="1" dirty="0" err="1" smtClean="0"/>
              <a:t>пайдалану</a:t>
            </a:r>
            <a:r>
              <a:rPr lang="ru-RU" b="1" dirty="0" smtClean="0"/>
              <a:t> </a:t>
            </a:r>
            <a:r>
              <a:rPr lang="ru-RU" b="1" dirty="0" err="1" smtClean="0"/>
              <a:t>сабақ</a:t>
            </a:r>
            <a:r>
              <a:rPr lang="ru-RU" b="1" dirty="0" smtClean="0"/>
              <a:t> </a:t>
            </a:r>
            <a:r>
              <a:rPr lang="ru-RU" b="1" dirty="0" err="1" smtClean="0"/>
              <a:t>уақытын</a:t>
            </a:r>
            <a:r>
              <a:rPr lang="ru-RU" b="1" dirty="0" smtClean="0"/>
              <a:t> </a:t>
            </a:r>
            <a:r>
              <a:rPr lang="ru-RU" b="1" dirty="0" err="1" smtClean="0"/>
              <a:t>үнемдеуге</a:t>
            </a:r>
            <a:r>
              <a:rPr lang="ru-RU" b="1" dirty="0" smtClean="0"/>
              <a:t> </a:t>
            </a:r>
            <a:r>
              <a:rPr lang="ru-RU" b="1" dirty="0" err="1" smtClean="0"/>
              <a:t>мүмкіндік</a:t>
            </a:r>
            <a:r>
              <a:rPr lang="ru-RU" b="1" dirty="0" smtClean="0"/>
              <a:t> </a:t>
            </a:r>
            <a:r>
              <a:rPr lang="ru-RU" b="1" dirty="0" err="1" smtClean="0"/>
              <a:t>береді</a:t>
            </a:r>
            <a:r>
              <a:rPr lang="ru-RU" b="1" dirty="0" smtClean="0"/>
              <a:t>, </a:t>
            </a:r>
            <a:r>
              <a:rPr lang="ru-RU" b="1" dirty="0" err="1" smtClean="0"/>
              <a:t>білім</a:t>
            </a:r>
            <a:r>
              <a:rPr lang="ru-RU" b="1" dirty="0" smtClean="0"/>
              <a:t> </a:t>
            </a:r>
            <a:r>
              <a:rPr lang="ru-RU" b="1" dirty="0" err="1" smtClean="0"/>
              <a:t>алушылардың</a:t>
            </a:r>
            <a:r>
              <a:rPr lang="ru-RU" b="1" dirty="0" smtClean="0"/>
              <a:t> </a:t>
            </a:r>
            <a:r>
              <a:rPr lang="ru-RU" b="1" dirty="0" err="1" smtClean="0"/>
              <a:t>дербестікке</a:t>
            </a:r>
            <a:r>
              <a:rPr lang="ru-RU" b="1" dirty="0" smtClean="0"/>
              <a:t>, </a:t>
            </a:r>
            <a:r>
              <a:rPr lang="ru-RU" b="1" dirty="0" err="1" smtClean="0"/>
              <a:t>өзін-өзі</a:t>
            </a:r>
            <a:r>
              <a:rPr lang="ru-RU" b="1" dirty="0" smtClean="0"/>
              <a:t> </a:t>
            </a:r>
            <a:r>
              <a:rPr lang="ru-RU" b="1" dirty="0" err="1" smtClean="0"/>
              <a:t>ұйымдастыруға</a:t>
            </a:r>
            <a:r>
              <a:rPr lang="ru-RU" b="1" dirty="0" smtClean="0"/>
              <a:t>, </a:t>
            </a:r>
            <a:r>
              <a:rPr lang="ru-RU" b="1" dirty="0" err="1" smtClean="0"/>
              <a:t>өзіндік</a:t>
            </a:r>
            <a:r>
              <a:rPr lang="ru-RU" b="1" dirty="0" smtClean="0"/>
              <a:t> </a:t>
            </a:r>
            <a:r>
              <a:rPr lang="ru-RU" b="1" dirty="0" err="1" smtClean="0"/>
              <a:t>тәртіп</a:t>
            </a:r>
            <a:r>
              <a:rPr lang="ru-RU" b="1" dirty="0" smtClean="0"/>
              <a:t> пен </a:t>
            </a:r>
            <a:r>
              <a:rPr lang="ru-RU" b="1" dirty="0" err="1" smtClean="0"/>
              <a:t>тапсырманы</a:t>
            </a:r>
            <a:r>
              <a:rPr lang="ru-RU" b="1" dirty="0" smtClean="0"/>
              <a:t> </a:t>
            </a:r>
            <a:r>
              <a:rPr lang="ru-RU" b="1" dirty="0" err="1" smtClean="0"/>
              <a:t>орындаудың</a:t>
            </a:r>
            <a:r>
              <a:rPr lang="ru-RU" b="1" dirty="0" smtClean="0"/>
              <a:t> </a:t>
            </a:r>
            <a:r>
              <a:rPr lang="ru-RU" b="1" dirty="0" err="1" smtClean="0"/>
              <a:t>дәлдігіне</a:t>
            </a:r>
            <a:r>
              <a:rPr lang="ru-RU" b="1" dirty="0" smtClean="0"/>
              <a:t> </a:t>
            </a:r>
            <a:r>
              <a:rPr lang="ru-RU" b="1" dirty="0" err="1" smtClean="0"/>
              <a:t>үйретеді</a:t>
            </a:r>
            <a:r>
              <a:rPr lang="ru-RU" b="1" dirty="0" smtClean="0"/>
              <a:t>, </a:t>
            </a:r>
            <a:r>
              <a:rPr lang="ru-RU" b="1" dirty="0" err="1" smtClean="0"/>
              <a:t>өзін-өзі</a:t>
            </a:r>
            <a:r>
              <a:rPr lang="ru-RU" b="1" dirty="0" smtClean="0"/>
              <a:t> </a:t>
            </a:r>
            <a:r>
              <a:rPr lang="ru-RU" b="1" dirty="0" err="1" smtClean="0"/>
              <a:t>тексеруді</a:t>
            </a:r>
            <a:r>
              <a:rPr lang="ru-RU" b="1" dirty="0" smtClean="0"/>
              <a:t> </a:t>
            </a:r>
            <a:r>
              <a:rPr lang="ru-RU" b="1" dirty="0" err="1" smtClean="0"/>
              <a:t>немесе</a:t>
            </a:r>
            <a:r>
              <a:rPr lang="ru-RU" b="1" dirty="0" smtClean="0"/>
              <a:t> </a:t>
            </a:r>
            <a:r>
              <a:rPr lang="ru-RU" b="1" dirty="0" err="1" smtClean="0"/>
              <a:t>өзара</a:t>
            </a:r>
            <a:r>
              <a:rPr lang="ru-RU" b="1" dirty="0" smtClean="0"/>
              <a:t> </a:t>
            </a:r>
            <a:r>
              <a:rPr lang="ru-RU" b="1" dirty="0" err="1" smtClean="0"/>
              <a:t>тексеруді</a:t>
            </a:r>
            <a:r>
              <a:rPr lang="ru-RU" b="1" dirty="0" smtClean="0"/>
              <a:t> </a:t>
            </a:r>
            <a:r>
              <a:rPr lang="ru-RU" b="1" dirty="0" err="1" smtClean="0"/>
              <a:t>жүзеге</a:t>
            </a:r>
            <a:r>
              <a:rPr lang="ru-RU" b="1" dirty="0" smtClean="0"/>
              <a:t> </a:t>
            </a:r>
            <a:r>
              <a:rPr lang="ru-RU" b="1" dirty="0" err="1" smtClean="0"/>
              <a:t>асыру</a:t>
            </a:r>
            <a:r>
              <a:rPr lang="ru-RU" b="1" dirty="0" smtClean="0"/>
              <a:t> </a:t>
            </a:r>
            <a:r>
              <a:rPr lang="ru-RU" b="1" dirty="0" err="1" smtClean="0"/>
              <a:t>үшін</a:t>
            </a:r>
            <a:r>
              <a:rPr lang="ru-RU" b="1" dirty="0" smtClean="0"/>
              <a:t> </a:t>
            </a:r>
            <a:r>
              <a:rPr lang="ru-RU" b="1" dirty="0" err="1" smtClean="0"/>
              <a:t>уақытты</a:t>
            </a:r>
            <a:r>
              <a:rPr lang="ru-RU" b="1" dirty="0" smtClean="0"/>
              <a:t> </a:t>
            </a:r>
            <a:r>
              <a:rPr lang="ru-RU" b="1" dirty="0" err="1" smtClean="0"/>
              <a:t>қысқартады</a:t>
            </a:r>
            <a:r>
              <a:rPr lang="ru-RU" b="1" dirty="0" smtClean="0"/>
              <a:t>. </a:t>
            </a:r>
            <a:r>
              <a:rPr lang="ru-RU" b="1" dirty="0" err="1" smtClean="0"/>
              <a:t>Оқытушыға</a:t>
            </a:r>
            <a:r>
              <a:rPr lang="ru-RU" b="1" dirty="0" smtClean="0"/>
              <a:t> </a:t>
            </a:r>
            <a:r>
              <a:rPr lang="ru-RU" b="1" dirty="0" err="1" smtClean="0"/>
              <a:t>әрбір</a:t>
            </a:r>
            <a:r>
              <a:rPr lang="ru-RU" b="1" dirty="0" smtClean="0"/>
              <a:t> </a:t>
            </a:r>
            <a:r>
              <a:rPr lang="ru-RU" b="1" dirty="0" err="1" smtClean="0"/>
              <a:t>білім</a:t>
            </a:r>
            <a:r>
              <a:rPr lang="ru-RU" b="1" dirty="0" smtClean="0"/>
              <a:t> </a:t>
            </a:r>
            <a:r>
              <a:rPr lang="ru-RU" b="1" dirty="0" err="1" smtClean="0"/>
              <a:t>алушының</a:t>
            </a:r>
            <a:r>
              <a:rPr lang="ru-RU" b="1" dirty="0" smtClean="0"/>
              <a:t> </a:t>
            </a:r>
            <a:r>
              <a:rPr lang="ru-RU" b="1" dirty="0" err="1" smtClean="0"/>
              <a:t>жұмысын</a:t>
            </a:r>
            <a:r>
              <a:rPr lang="ru-RU" b="1" dirty="0" smtClean="0"/>
              <a:t> </a:t>
            </a:r>
            <a:r>
              <a:rPr lang="ru-RU" b="1" dirty="0" err="1" smtClean="0"/>
              <a:t>ұйымдастырып</a:t>
            </a:r>
            <a:r>
              <a:rPr lang="ru-RU" b="1" dirty="0" smtClean="0"/>
              <a:t>, оны </a:t>
            </a:r>
            <a:r>
              <a:rPr lang="ru-RU" b="1" dirty="0" err="1" smtClean="0"/>
              <a:t>сабақта</a:t>
            </a:r>
            <a:r>
              <a:rPr lang="ru-RU" b="1" dirty="0" smtClean="0"/>
              <a:t> </a:t>
            </a:r>
            <a:r>
              <a:rPr lang="ru-RU" b="1" dirty="0" err="1" smtClean="0"/>
              <a:t>бағалау</a:t>
            </a:r>
            <a:r>
              <a:rPr lang="ru-RU" b="1" dirty="0" smtClean="0"/>
              <a:t> </a:t>
            </a:r>
            <a:r>
              <a:rPr lang="ru-RU" b="1" dirty="0" err="1" smtClean="0"/>
              <a:t>мүмкіндігі</a:t>
            </a:r>
            <a:r>
              <a:rPr lang="ru-RU" b="1" dirty="0" smtClean="0"/>
              <a:t> </a:t>
            </a:r>
            <a:r>
              <a:rPr lang="ru-RU" b="1" dirty="0" err="1" smtClean="0"/>
              <a:t>пайда</a:t>
            </a:r>
            <a:r>
              <a:rPr lang="ru-RU" b="1" dirty="0" smtClean="0"/>
              <a:t> </a:t>
            </a:r>
            <a:r>
              <a:rPr lang="ru-RU" b="1" dirty="0" err="1" smtClean="0"/>
              <a:t>болады</a:t>
            </a:r>
            <a:r>
              <a:rPr lang="ru-RU" b="1" dirty="0" smtClean="0"/>
              <a:t>, </a:t>
            </a:r>
            <a:r>
              <a:rPr lang="ru-RU" b="1" dirty="0" err="1" smtClean="0"/>
              <a:t>бұл</a:t>
            </a:r>
            <a:r>
              <a:rPr lang="ru-RU" b="1" dirty="0" smtClean="0"/>
              <a:t> </a:t>
            </a:r>
            <a:r>
              <a:rPr lang="ru-RU" b="1" dirty="0" err="1" smtClean="0"/>
              <a:t>білім</a:t>
            </a:r>
            <a:r>
              <a:rPr lang="ru-RU" b="1" dirty="0" smtClean="0"/>
              <a:t> </a:t>
            </a:r>
            <a:r>
              <a:rPr lang="ru-RU" b="1" dirty="0" err="1" smtClean="0"/>
              <a:t>алушының</a:t>
            </a:r>
            <a:r>
              <a:rPr lang="ru-RU" b="1" dirty="0" smtClean="0"/>
              <a:t> </a:t>
            </a:r>
            <a:r>
              <a:rPr lang="ru-RU" b="1" dirty="0" err="1" smtClean="0"/>
              <a:t>уәждемесін</a:t>
            </a:r>
            <a:r>
              <a:rPr lang="ru-RU" b="1" dirty="0" smtClean="0"/>
              <a:t> </a:t>
            </a:r>
            <a:r>
              <a:rPr lang="ru-RU" b="1" dirty="0" err="1" smtClean="0"/>
              <a:t>қолдау</a:t>
            </a:r>
            <a:r>
              <a:rPr lang="ru-RU" b="1" dirty="0" smtClean="0"/>
              <a:t> </a:t>
            </a:r>
            <a:r>
              <a:rPr lang="ru-RU" b="1" dirty="0" err="1" smtClean="0"/>
              <a:t>үшін</a:t>
            </a:r>
            <a:r>
              <a:rPr lang="ru-RU" b="1" dirty="0" smtClean="0"/>
              <a:t> </a:t>
            </a:r>
            <a:r>
              <a:rPr lang="ru-RU" b="1" dirty="0" err="1" smtClean="0"/>
              <a:t>өте</a:t>
            </a:r>
            <a:r>
              <a:rPr lang="ru-RU" b="1" dirty="0" smtClean="0"/>
              <a:t> </a:t>
            </a:r>
            <a:r>
              <a:rPr lang="ru-RU" b="1" dirty="0" err="1" smtClean="0"/>
              <a:t>маңызды</a:t>
            </a:r>
            <a:r>
              <a:rPr lang="ru-RU" b="1" dirty="0" smtClean="0"/>
              <a:t>. </a:t>
            </a:r>
            <a:r>
              <a:rPr lang="ru-RU" b="1" dirty="0" err="1" smtClean="0"/>
              <a:t>Оқу</a:t>
            </a:r>
            <a:r>
              <a:rPr lang="ru-RU" b="1" dirty="0" smtClean="0"/>
              <a:t> </a:t>
            </a:r>
            <a:r>
              <a:rPr lang="ru-RU" b="1" dirty="0" err="1" smtClean="0"/>
              <a:t>үрдісінде</a:t>
            </a:r>
            <a:r>
              <a:rPr lang="ru-RU" b="1" dirty="0" smtClean="0"/>
              <a:t> </a:t>
            </a:r>
            <a:r>
              <a:rPr lang="ru-RU" b="1" dirty="0" err="1" smtClean="0"/>
              <a:t>ақпараттық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технологияларды</a:t>
            </a:r>
            <a:r>
              <a:rPr lang="ru-RU" b="1" dirty="0" smtClean="0"/>
              <a:t> </a:t>
            </a:r>
            <a:r>
              <a:rPr lang="ru-RU" b="1" dirty="0" err="1" smtClean="0"/>
              <a:t>енгізу</a:t>
            </a:r>
            <a:r>
              <a:rPr lang="ru-RU" b="1" dirty="0" smtClean="0"/>
              <a:t>, </a:t>
            </a:r>
            <a:r>
              <a:rPr lang="ru-RU" b="1" dirty="0" err="1" smtClean="0"/>
              <a:t>оқытудың</a:t>
            </a:r>
            <a:r>
              <a:rPr lang="ru-RU" b="1" dirty="0" smtClean="0"/>
              <a:t> </a:t>
            </a:r>
            <a:r>
              <a:rPr lang="ru-RU" b="1" dirty="0" err="1" smtClean="0"/>
              <a:t>білім</a:t>
            </a:r>
            <a:r>
              <a:rPr lang="ru-RU" b="1" dirty="0" smtClean="0"/>
              <a:t> беру, </a:t>
            </a:r>
            <a:r>
              <a:rPr lang="ru-RU" b="1" dirty="0" err="1" smtClean="0"/>
              <a:t>дамыту</a:t>
            </a:r>
            <a:r>
              <a:rPr lang="ru-RU" b="1" dirty="0" smtClean="0"/>
              <a:t> </a:t>
            </a:r>
            <a:r>
              <a:rPr lang="ru-RU" b="1" dirty="0" err="1" smtClean="0"/>
              <a:t>және</a:t>
            </a:r>
            <a:r>
              <a:rPr lang="ru-RU" b="1" dirty="0" smtClean="0"/>
              <a:t> </a:t>
            </a:r>
            <a:r>
              <a:rPr lang="ru-RU" b="1" dirty="0" err="1" smtClean="0"/>
              <a:t>тәрбиелік</a:t>
            </a:r>
            <a:r>
              <a:rPr lang="ru-RU" b="1" dirty="0" smtClean="0"/>
              <a:t> </a:t>
            </a:r>
            <a:r>
              <a:rPr lang="ru-RU" b="1" dirty="0" err="1" smtClean="0"/>
              <a:t>функцияларының</a:t>
            </a:r>
            <a:r>
              <a:rPr lang="ru-RU" b="1" dirty="0" smtClean="0"/>
              <a:t> </a:t>
            </a:r>
            <a:r>
              <a:rPr lang="ru-RU" b="1" dirty="0" err="1" smtClean="0"/>
              <a:t>бірлігін</a:t>
            </a:r>
            <a:r>
              <a:rPr lang="ru-RU" b="1" dirty="0" smtClean="0"/>
              <a:t> </a:t>
            </a:r>
            <a:r>
              <a:rPr lang="ru-RU" b="1" dirty="0" err="1" smtClean="0"/>
              <a:t>қамтамасыз</a:t>
            </a:r>
            <a:r>
              <a:rPr lang="ru-RU" b="1" dirty="0" smtClean="0"/>
              <a:t> </a:t>
            </a:r>
            <a:r>
              <a:rPr lang="ru-RU" b="1" dirty="0" err="1" smtClean="0"/>
              <a:t>етеді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мпьютер-13\Desktop\4044686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65174" cy="64294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214290"/>
            <a:ext cx="5000628" cy="6286544"/>
          </a:xfrm>
          <a:ln>
            <a:solidFill>
              <a:srgbClr val="FF3300"/>
            </a:solidFill>
          </a:ln>
        </p:spPr>
        <p:txBody>
          <a:bodyPr>
            <a:noAutofit/>
          </a:bodyPr>
          <a:lstStyle/>
          <a:p>
            <a:r>
              <a:rPr lang="en-US" sz="1100" dirty="0" smtClean="0">
                <a:solidFill>
                  <a:srgbClr val="190301"/>
                </a:solidFill>
              </a:rPr>
              <a:t>IT-</a:t>
            </a:r>
            <a:r>
              <a:rPr lang="ru-RU" sz="1100" dirty="0" err="1" smtClean="0">
                <a:solidFill>
                  <a:srgbClr val="190301"/>
                </a:solidFill>
              </a:rPr>
              <a:t>технологияларды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қолдану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нәтижесінде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студенттердің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сабақтарда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танымдық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белсенділігі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дамиды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білім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сапасы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артады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мотивацияның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өсуі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байқалады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балалардың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конкурстарға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конференцияларға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жобалық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және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зерттеу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жұмыстарына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қатысуы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байқалады</a:t>
            </a:r>
            <a:r>
              <a:rPr lang="ru-RU" sz="1100" dirty="0" smtClean="0">
                <a:solidFill>
                  <a:srgbClr val="190301"/>
                </a:solidFill>
              </a:rPr>
              <a:t>. </a:t>
            </a:r>
            <a:r>
              <a:rPr lang="ru-RU" sz="1100" dirty="0" err="1" smtClean="0">
                <a:solidFill>
                  <a:srgbClr val="190301"/>
                </a:solidFill>
              </a:rPr>
              <a:t>Сонымен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қатар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en-US" sz="1100" dirty="0" smtClean="0">
                <a:solidFill>
                  <a:srgbClr val="190301"/>
                </a:solidFill>
              </a:rPr>
              <a:t>IT-</a:t>
            </a:r>
            <a:r>
              <a:rPr lang="ru-RU" sz="1100" dirty="0" err="1" smtClean="0">
                <a:solidFill>
                  <a:srgbClr val="190301"/>
                </a:solidFill>
              </a:rPr>
              <a:t>технологияларды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сабақтың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келген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кезеңінде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пайдалануға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болады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ru-RU" sz="1100" dirty="0" err="1" smtClean="0">
                <a:solidFill>
                  <a:srgbClr val="190301"/>
                </a:solidFill>
              </a:rPr>
              <a:t>Мысалы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үй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тапсырмасын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тексеру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кезінде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жаңа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материалды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түсіндіру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кезінде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немесе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бекіту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кезінде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en-US" sz="1100" dirty="0" smtClean="0">
                <a:solidFill>
                  <a:srgbClr val="190301"/>
                </a:solidFill>
              </a:rPr>
              <a:t>IT-</a:t>
            </a:r>
            <a:r>
              <a:rPr lang="ru-RU" sz="1100" dirty="0" err="1" smtClean="0">
                <a:solidFill>
                  <a:srgbClr val="190301"/>
                </a:solidFill>
              </a:rPr>
              <a:t>технологияларды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қолдану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өте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тиімді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және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көп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көмегіп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тигізеді</a:t>
            </a:r>
            <a:r>
              <a:rPr lang="ru-RU" sz="1100" dirty="0" smtClean="0">
                <a:solidFill>
                  <a:srgbClr val="190301"/>
                </a:solidFill>
              </a:rPr>
              <a:t>.</a:t>
            </a:r>
          </a:p>
          <a:p>
            <a:r>
              <a:rPr lang="ru-RU" sz="1100" b="1" dirty="0" err="1" smtClean="0">
                <a:solidFill>
                  <a:srgbClr val="190301"/>
                </a:solidFill>
              </a:rPr>
              <a:t>Қазіргі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қоғам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оқытушының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алдына</a:t>
            </a:r>
            <a:r>
              <a:rPr lang="ru-RU" sz="1100" b="1" dirty="0" smtClean="0">
                <a:solidFill>
                  <a:srgbClr val="190301"/>
                </a:solidFill>
              </a:rPr>
              <a:t> тек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білім</a:t>
            </a:r>
            <a:r>
              <a:rPr lang="ru-RU" sz="1100" b="1" dirty="0" smtClean="0">
                <a:solidFill>
                  <a:srgbClr val="190301"/>
                </a:solidFill>
              </a:rPr>
              <a:t> беру </a:t>
            </a:r>
            <a:r>
              <a:rPr lang="ru-RU" sz="1100" b="1" dirty="0" err="1" smtClean="0">
                <a:solidFill>
                  <a:srgbClr val="190301"/>
                </a:solidFill>
              </a:rPr>
              <a:t>ғана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емес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білім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алушының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тұлғалық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маңызды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қасиеттерін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дамыту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міндетін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қояды</a:t>
            </a:r>
            <a:r>
              <a:rPr lang="ru-RU" sz="1100" b="1" dirty="0" smtClean="0">
                <a:solidFill>
                  <a:srgbClr val="190301"/>
                </a:solidFill>
              </a:rPr>
              <a:t>.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Білім</a:t>
            </a:r>
            <a:r>
              <a:rPr lang="ru-RU" sz="1100" b="1" dirty="0" smtClean="0">
                <a:solidFill>
                  <a:srgbClr val="190301"/>
                </a:solidFill>
              </a:rPr>
              <a:t> беру </a:t>
            </a:r>
            <a:r>
              <a:rPr lang="ru-RU" sz="1100" b="1" dirty="0" err="1" smtClean="0">
                <a:solidFill>
                  <a:srgbClr val="190301"/>
                </a:solidFill>
              </a:rPr>
              <a:t>мақсат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ретінде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емес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тұлғаның</a:t>
            </a:r>
            <a:r>
              <a:rPr lang="ru-RU" sz="1100" b="1" dirty="0" smtClean="0">
                <a:solidFill>
                  <a:srgbClr val="190301"/>
                </a:solidFill>
              </a:rPr>
              <a:t> даму </a:t>
            </a:r>
            <a:r>
              <a:rPr lang="ru-RU" sz="1100" b="1" dirty="0" err="1" smtClean="0">
                <a:solidFill>
                  <a:srgbClr val="190301"/>
                </a:solidFill>
              </a:rPr>
              <a:t>тәсілі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ретінде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әрекет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етеді</a:t>
            </a:r>
            <a:r>
              <a:rPr lang="ru-RU" sz="1100" b="1" dirty="0" smtClean="0">
                <a:solidFill>
                  <a:srgbClr val="190301"/>
                </a:solidFill>
              </a:rPr>
              <a:t>. </a:t>
            </a:r>
            <a:r>
              <a:rPr lang="ru-RU" sz="1100" b="1" dirty="0" err="1" smtClean="0">
                <a:solidFill>
                  <a:srgbClr val="190301"/>
                </a:solidFill>
              </a:rPr>
              <a:t>Бұл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үшін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ең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керемет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мүмкіндіктер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ретінде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заманауи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en-US" sz="1100" b="1" dirty="0" smtClean="0">
                <a:solidFill>
                  <a:srgbClr val="190301"/>
                </a:solidFill>
              </a:rPr>
              <a:t>IT-</a:t>
            </a:r>
            <a:r>
              <a:rPr lang="ru-RU" sz="1100" b="1" dirty="0" err="1" smtClean="0">
                <a:solidFill>
                  <a:srgbClr val="190301"/>
                </a:solidFill>
              </a:rPr>
              <a:t>технологияларды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ұсынады</a:t>
            </a:r>
            <a:r>
              <a:rPr lang="ru-RU" sz="1100" b="1" dirty="0" smtClean="0">
                <a:solidFill>
                  <a:srgbClr val="190301"/>
                </a:solidFill>
              </a:rPr>
              <a:t>. </a:t>
            </a:r>
            <a:r>
              <a:rPr lang="en-US" sz="1100" b="1" dirty="0" smtClean="0">
                <a:solidFill>
                  <a:srgbClr val="190301"/>
                </a:solidFill>
              </a:rPr>
              <a:t>IT-</a:t>
            </a:r>
            <a:r>
              <a:rPr lang="ru-RU" sz="1100" b="1" dirty="0" err="1" smtClean="0">
                <a:solidFill>
                  <a:srgbClr val="190301"/>
                </a:solidFill>
              </a:rPr>
              <a:t>технологияларды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қолдану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оқытудың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қарапайым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техникалық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құралдарынан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айырмашылығы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қазіргі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замануи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студентті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дайын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қатаң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іріктелген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тиісті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түрде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ұйымдастырылған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білімді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кең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көлемде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нығайтуға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ғана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емес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сонымен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қатар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оның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зияткерлік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шығармашылық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қабілеттерін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дамытуға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жаңа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нақты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білім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алып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қана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қоймай</a:t>
            </a:r>
            <a:r>
              <a:rPr lang="ru-RU" sz="1100" b="1" dirty="0" smtClean="0">
                <a:solidFill>
                  <a:srgbClr val="190301"/>
                </a:solidFill>
              </a:rPr>
              <a:t>, </a:t>
            </a:r>
            <a:r>
              <a:rPr lang="ru-RU" sz="1100" b="1" dirty="0" err="1" smtClean="0">
                <a:solidFill>
                  <a:srgbClr val="190301"/>
                </a:solidFill>
              </a:rPr>
              <a:t>әртүрлі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ақпарат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көздерімен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жұмыс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істей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білуге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мүмкіндік</a:t>
            </a:r>
            <a:r>
              <a:rPr lang="ru-RU" sz="1100" b="1" dirty="0" smtClean="0">
                <a:solidFill>
                  <a:srgbClr val="190301"/>
                </a:solidFill>
              </a:rPr>
              <a:t> </a:t>
            </a:r>
            <a:r>
              <a:rPr lang="ru-RU" sz="1100" b="1" dirty="0" err="1" smtClean="0">
                <a:solidFill>
                  <a:srgbClr val="190301"/>
                </a:solidFill>
              </a:rPr>
              <a:t>береді</a:t>
            </a:r>
            <a:r>
              <a:rPr lang="ru-RU" sz="1100" b="1" dirty="0" smtClean="0">
                <a:solidFill>
                  <a:srgbClr val="190301"/>
                </a:solidFill>
              </a:rPr>
              <a:t>.</a:t>
            </a:r>
            <a:endParaRPr lang="ru-RU" sz="1100" dirty="0" smtClean="0">
              <a:solidFill>
                <a:srgbClr val="190301"/>
              </a:solidFill>
            </a:endParaRPr>
          </a:p>
          <a:p>
            <a:r>
              <a:rPr lang="ru-RU" sz="1100" dirty="0" err="1" smtClean="0">
                <a:solidFill>
                  <a:srgbClr val="190301"/>
                </a:solidFill>
              </a:rPr>
              <a:t>Қазіргі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уақытта</a:t>
            </a:r>
            <a:r>
              <a:rPr lang="ru-RU" sz="1100" dirty="0" smtClean="0">
                <a:solidFill>
                  <a:srgbClr val="190301"/>
                </a:solidFill>
              </a:rPr>
              <a:t> мен </a:t>
            </a:r>
            <a:r>
              <a:rPr lang="ru-RU" sz="1100" dirty="0" err="1" smtClean="0">
                <a:solidFill>
                  <a:srgbClr val="190301"/>
                </a:solidFill>
              </a:rPr>
              <a:t>есесптеу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техникасы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және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бағдарламалық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қамтамасыз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ету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мамандығының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арнай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пән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оқытушысымын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мен</a:t>
            </a:r>
            <a:r>
              <a:rPr lang="ru-RU" sz="1100" dirty="0" smtClean="0">
                <a:solidFill>
                  <a:srgbClr val="190301"/>
                </a:solidFill>
              </a:rPr>
              <a:t> осы </a:t>
            </a:r>
            <a:r>
              <a:rPr lang="ru-RU" sz="1100" dirty="0" err="1" smtClean="0">
                <a:solidFill>
                  <a:srgbClr val="190301"/>
                </a:solidFill>
              </a:rPr>
              <a:t>мамандық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бойынша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әр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түрлі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оқыту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имитациялық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моделдеу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бақылау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материалдарын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қолданамын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ru-RU" sz="1100" dirty="0" err="1" smtClean="0">
                <a:solidFill>
                  <a:srgbClr val="190301"/>
                </a:solidFill>
              </a:rPr>
              <a:t>Әрбір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сабаққа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күнтізбелік-тақырыптық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жоспарлауға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сәйкес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тақырыптар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бойынша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дәрістер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бақылау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сұрақтары</a:t>
            </a:r>
            <a:r>
              <a:rPr lang="ru-RU" sz="1100" dirty="0" smtClean="0">
                <a:solidFill>
                  <a:srgbClr val="190301"/>
                </a:solidFill>
              </a:rPr>
              <a:t> мен </a:t>
            </a:r>
            <a:r>
              <a:rPr lang="ru-RU" sz="1100" dirty="0" err="1" smtClean="0">
                <a:solidFill>
                  <a:srgbClr val="190301"/>
                </a:solidFill>
              </a:rPr>
              <a:t>тапсырмалар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электрондық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презентациялар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электрондық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тесттер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электрондық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оқулықтар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дайындалды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en-US" sz="1100" dirty="0" smtClean="0">
                <a:solidFill>
                  <a:srgbClr val="190301"/>
                </a:solidFill>
              </a:rPr>
              <a:t>IT-</a:t>
            </a:r>
            <a:r>
              <a:rPr lang="ru-RU" sz="1100" dirty="0" err="1" smtClean="0">
                <a:solidFill>
                  <a:srgbClr val="190301"/>
                </a:solidFill>
              </a:rPr>
              <a:t>технологиялар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пәнді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өз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бетінше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оқуға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мүмкіндік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береді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ru-RU" sz="1100" dirty="0" err="1" smtClean="0">
                <a:solidFill>
                  <a:srgbClr val="190301"/>
                </a:solidFill>
              </a:rPr>
              <a:t>Кейде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білім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алушылар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аурып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қалады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спорттық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жарыстар</a:t>
            </a:r>
            <a:r>
              <a:rPr lang="ru-RU" sz="1100" dirty="0" smtClean="0">
                <a:solidFill>
                  <a:srgbClr val="190301"/>
                </a:solidFill>
              </a:rPr>
              <a:t> мен </a:t>
            </a:r>
            <a:r>
              <a:rPr lang="ru-RU" sz="1100" dirty="0" err="1" smtClean="0">
                <a:solidFill>
                  <a:srgbClr val="190301"/>
                </a:solidFill>
              </a:rPr>
              <a:t>сайыстарға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барған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кезде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сабақтарын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босатады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ru-RU" sz="1100" dirty="0" err="1" smtClean="0">
                <a:solidFill>
                  <a:srgbClr val="190301"/>
                </a:solidFill>
              </a:rPr>
              <a:t>Мұндай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жағдайларда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көрнекі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материалдар</a:t>
            </a:r>
            <a:r>
              <a:rPr lang="ru-RU" sz="1100" dirty="0" smtClean="0">
                <a:solidFill>
                  <a:srgbClr val="190301"/>
                </a:solidFill>
              </a:rPr>
              <a:t> мен </a:t>
            </a:r>
            <a:r>
              <a:rPr lang="ru-RU" sz="1100" dirty="0" err="1" smtClean="0">
                <a:solidFill>
                  <a:srgbClr val="190301"/>
                </a:solidFill>
              </a:rPr>
              <a:t>тестілерге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қол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жеткізу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керек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олардың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көмегімен</a:t>
            </a:r>
            <a:r>
              <a:rPr lang="ru-RU" sz="1100" dirty="0" smtClean="0">
                <a:solidFill>
                  <a:srgbClr val="190301"/>
                </a:solidFill>
              </a:rPr>
              <a:t> студент </a:t>
            </a:r>
            <a:r>
              <a:rPr lang="ru-RU" sz="1100" dirty="0" err="1" smtClean="0">
                <a:solidFill>
                  <a:srgbClr val="190301"/>
                </a:solidFill>
              </a:rPr>
              <a:t>пәнді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өз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бетінше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оқып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тестілеуден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өз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бетінше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өтіп</a:t>
            </a:r>
            <a:r>
              <a:rPr lang="ru-RU" sz="1100" dirty="0" smtClean="0">
                <a:solidFill>
                  <a:srgbClr val="190301"/>
                </a:solidFill>
              </a:rPr>
              <a:t>, </a:t>
            </a:r>
            <a:r>
              <a:rPr lang="ru-RU" sz="1100" dirty="0" err="1" smtClean="0">
                <a:solidFill>
                  <a:srgbClr val="190301"/>
                </a:solidFill>
              </a:rPr>
              <a:t>өткен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тақырыптар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бойынша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сынақ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тапсыра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алады</a:t>
            </a:r>
            <a:r>
              <a:rPr lang="ru-RU" sz="1100" dirty="0" smtClean="0">
                <a:solidFill>
                  <a:srgbClr val="190301"/>
                </a:solidFill>
              </a:rPr>
              <a:t>. </a:t>
            </a:r>
            <a:r>
              <a:rPr lang="ru-RU" sz="1100" dirty="0" err="1" smtClean="0">
                <a:solidFill>
                  <a:srgbClr val="190301"/>
                </a:solidFill>
              </a:rPr>
              <a:t>Сондықтан</a:t>
            </a:r>
            <a:r>
              <a:rPr lang="ru-RU" sz="1100" dirty="0" smtClean="0">
                <a:solidFill>
                  <a:srgbClr val="190301"/>
                </a:solidFill>
              </a:rPr>
              <a:t> да </a:t>
            </a:r>
            <a:r>
              <a:rPr lang="ru-RU" sz="1100" dirty="0" err="1" smtClean="0">
                <a:solidFill>
                  <a:srgbClr val="190301"/>
                </a:solidFill>
              </a:rPr>
              <a:t>электрондық</a:t>
            </a:r>
            <a:r>
              <a:rPr lang="ru-RU" sz="1100" dirty="0" smtClean="0">
                <a:solidFill>
                  <a:srgbClr val="190301"/>
                </a:solidFill>
              </a:rPr>
              <a:t> материал осы </a:t>
            </a:r>
            <a:r>
              <a:rPr lang="ru-RU" sz="1100" dirty="0" err="1" smtClean="0">
                <a:solidFill>
                  <a:srgbClr val="190301"/>
                </a:solidFill>
              </a:rPr>
              <a:t>мақсаттар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үшін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өте</a:t>
            </a:r>
            <a:r>
              <a:rPr lang="ru-RU" sz="1100" dirty="0" smtClean="0">
                <a:solidFill>
                  <a:srgbClr val="190301"/>
                </a:solidFill>
              </a:rPr>
              <a:t> </a:t>
            </a:r>
            <a:r>
              <a:rPr lang="ru-RU" sz="1100" dirty="0" err="1" smtClean="0">
                <a:solidFill>
                  <a:srgbClr val="190301"/>
                </a:solidFill>
              </a:rPr>
              <a:t>тиімді</a:t>
            </a:r>
            <a:endParaRPr lang="ru-RU" sz="1100" dirty="0" smtClean="0">
              <a:solidFill>
                <a:srgbClr val="190301"/>
              </a:solidFill>
            </a:endParaRPr>
          </a:p>
          <a:p>
            <a:endParaRPr lang="ru-RU" sz="1100" dirty="0">
              <a:solidFill>
                <a:srgbClr val="19030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000240"/>
            <a:ext cx="8503920" cy="4572000"/>
          </a:xfrm>
        </p:spPr>
        <p:txBody>
          <a:bodyPr>
            <a:normAutofit fontScale="40000" lnSpcReduction="20000"/>
          </a:bodyPr>
          <a:lstStyle/>
          <a:p>
            <a:r>
              <a:rPr lang="ru-RU" sz="3400" b="1" dirty="0" err="1" smtClean="0"/>
              <a:t>Мүмкіндігі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шектеулі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студенттермен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жұмыс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жасауда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инклюзивті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оқыту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кезінде</a:t>
            </a:r>
            <a:r>
              <a:rPr lang="ru-RU" sz="3400" b="1" dirty="0" smtClean="0"/>
              <a:t> </a:t>
            </a:r>
            <a:r>
              <a:rPr lang="en-US" sz="3400" b="1" dirty="0" smtClean="0"/>
              <a:t>IT-</a:t>
            </a:r>
            <a:r>
              <a:rPr lang="ru-RU" sz="3400" b="1" dirty="0" err="1" smtClean="0"/>
              <a:t>технологияларды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пайдалану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өте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маңызды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болып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табылады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Олар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үшін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олардың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назарына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барынша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көрнекіліктерді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ұсыну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қажет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өйткені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қоршаған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әлем</a:t>
            </a:r>
            <a:r>
              <a:rPr lang="ru-RU" sz="3400" b="1" dirty="0" smtClean="0"/>
              <a:t> мен </a:t>
            </a:r>
            <a:r>
              <a:rPr lang="ru-RU" sz="3400" b="1" dirty="0" err="1" smtClean="0"/>
              <a:t>ақпаратты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олар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визуалды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қабылдайды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Электрондық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материалдарды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көрсету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кезінде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уақытты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үнемдеуге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болады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Осының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арқасында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білім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алушылар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оқу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материалын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меңгере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бастады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және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тапсырмаларды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орындауға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үлгереді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Мысалға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алатын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болсақ</a:t>
            </a:r>
            <a:r>
              <a:rPr lang="ru-RU" sz="3400" b="1" dirty="0" smtClean="0"/>
              <a:t>: </a:t>
            </a:r>
            <a:r>
              <a:rPr lang="en-US" sz="3400" b="1" dirty="0" err="1" smtClean="0"/>
              <a:t>OpenU</a:t>
            </a:r>
            <a:r>
              <a:rPr lang="en-US" sz="3400" b="1" dirty="0" smtClean="0"/>
              <a:t> </a:t>
            </a:r>
            <a:r>
              <a:rPr lang="ru-RU" sz="3400" b="1" dirty="0" err="1" smtClean="0"/>
              <a:t>бағдарламасында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көптеген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санаттар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бойынша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соның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ішінде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ақпараттық</a:t>
            </a:r>
            <a:r>
              <a:rPr lang="ru-RU" sz="3400" b="1" dirty="0" smtClean="0"/>
              <a:t> технология </a:t>
            </a:r>
            <a:r>
              <a:rPr lang="ru-RU" sz="3400" b="1" dirty="0" err="1" smtClean="0"/>
              <a:t>санатында</a:t>
            </a:r>
            <a:r>
              <a:rPr lang="ru-RU" sz="3400" b="1" dirty="0" smtClean="0"/>
              <a:t> «</a:t>
            </a:r>
            <a:r>
              <a:rPr lang="ru-RU" sz="3400" b="1" dirty="0" err="1" smtClean="0"/>
              <a:t>Веб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бағдарламалау</a:t>
            </a:r>
            <a:r>
              <a:rPr lang="ru-RU" sz="3400" b="1" dirty="0" smtClean="0"/>
              <a:t>», «</a:t>
            </a:r>
            <a:r>
              <a:rPr lang="ru-RU" sz="3400" b="1" dirty="0" err="1" smtClean="0"/>
              <a:t>Ақпараттық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технология</a:t>
            </a:r>
            <a:r>
              <a:rPr lang="ru-RU" sz="3400" b="1" dirty="0" smtClean="0"/>
              <a:t>» </a:t>
            </a:r>
            <a:r>
              <a:rPr lang="ru-RU" sz="3400" b="1" dirty="0" err="1" smtClean="0"/>
              <a:t>және</a:t>
            </a:r>
            <a:r>
              <a:rPr lang="ru-RU" sz="3400" b="1" dirty="0" smtClean="0"/>
              <a:t> де </a:t>
            </a:r>
            <a:r>
              <a:rPr lang="en-US" sz="3400" b="1" dirty="0" smtClean="0"/>
              <a:t>Scratch </a:t>
            </a:r>
            <a:r>
              <a:rPr lang="ru-RU" sz="3400" b="1" dirty="0" err="1" smtClean="0"/>
              <a:t>бағдарламалау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тілімен</a:t>
            </a:r>
            <a:r>
              <a:rPr lang="ru-RU" sz="3400" b="1" dirty="0" smtClean="0"/>
              <a:t> анимация </a:t>
            </a:r>
            <a:r>
              <a:rPr lang="ru-RU" sz="3400" b="1" dirty="0" err="1" smtClean="0"/>
              <a:t>және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ойын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құру</a:t>
            </a:r>
            <a:r>
              <a:rPr lang="ru-RU" sz="3400" b="1" dirty="0" smtClean="0"/>
              <a:t>, </a:t>
            </a:r>
            <a:r>
              <a:rPr lang="en-US" sz="3400" b="1" dirty="0" smtClean="0"/>
              <a:t>Python </a:t>
            </a:r>
            <a:r>
              <a:rPr lang="ru-RU" sz="3400" b="1" dirty="0" err="1" smtClean="0"/>
              <a:t>тілінде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бағдарламалауды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бейне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және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мәтіндік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ақпараттарды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көру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арқылы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меңгере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алады</a:t>
            </a:r>
            <a:r>
              <a:rPr lang="ru-RU" sz="3400" b="1" dirty="0" smtClean="0"/>
              <a:t>. В контакте </a:t>
            </a:r>
            <a:r>
              <a:rPr lang="ru-RU" sz="3400" b="1" dirty="0" err="1" smtClean="0"/>
              <a:t>желісінде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мамандыққа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арналған</a:t>
            </a:r>
            <a:r>
              <a:rPr lang="ru-RU" sz="3400" b="1" dirty="0" smtClean="0"/>
              <a:t> «</a:t>
            </a:r>
            <a:r>
              <a:rPr lang="ru-RU" sz="3400" b="1" dirty="0" err="1" smtClean="0"/>
              <a:t>ЕТжБҚЕ</a:t>
            </a:r>
            <a:r>
              <a:rPr lang="ru-RU" sz="3400" b="1" dirty="0" smtClean="0"/>
              <a:t>» </a:t>
            </a:r>
            <a:r>
              <a:rPr lang="ru-RU" sz="3400" b="1" dirty="0" err="1" smtClean="0"/>
              <a:t>деп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аталатын</a:t>
            </a:r>
            <a:r>
              <a:rPr lang="ru-RU" sz="3400" b="1" dirty="0" smtClean="0"/>
              <a:t> топ </a:t>
            </a:r>
            <a:r>
              <a:rPr lang="ru-RU" sz="3400" b="1" dirty="0" err="1" smtClean="0"/>
              <a:t>ашу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арқылы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күнделікті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тапсырмалар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электронды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оқулықтар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дәрістер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салынып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және</a:t>
            </a:r>
            <a:r>
              <a:rPr lang="ru-RU" sz="3400" b="1" dirty="0" smtClean="0"/>
              <a:t> де тест </a:t>
            </a:r>
            <a:r>
              <a:rPr lang="ru-RU" sz="3400" b="1" dirty="0" err="1" smtClean="0"/>
              <a:t>тапсырмасын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орындау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арқылы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білім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алушылардың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білім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деңгейін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уақытылы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тексеріп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отырамын</a:t>
            </a:r>
            <a:r>
              <a:rPr lang="ru-RU" sz="3400" b="1" dirty="0" smtClean="0"/>
              <a:t>.</a:t>
            </a:r>
            <a:endParaRPr lang="ru-RU" sz="3400" dirty="0" smtClean="0"/>
          </a:p>
          <a:p>
            <a:r>
              <a:rPr lang="ru-RU" sz="3400" dirty="0" err="1" smtClean="0"/>
              <a:t>Қазіргі</a:t>
            </a:r>
            <a:r>
              <a:rPr lang="ru-RU" sz="3400" dirty="0" smtClean="0"/>
              <a:t> </a:t>
            </a:r>
            <a:r>
              <a:rPr lang="ru-RU" sz="3400" dirty="0" err="1" smtClean="0"/>
              <a:t>замаман-ақпараттық</a:t>
            </a:r>
            <a:r>
              <a:rPr lang="ru-RU" sz="3400" dirty="0" smtClean="0"/>
              <a:t> </a:t>
            </a:r>
            <a:r>
              <a:rPr lang="ru-RU" sz="3400" dirty="0" err="1" smtClean="0"/>
              <a:t>қоғам</a:t>
            </a:r>
            <a:r>
              <a:rPr lang="ru-RU" sz="3400" dirty="0" smtClean="0"/>
              <a:t> </a:t>
            </a:r>
            <a:r>
              <a:rPr lang="ru-RU" sz="3400" dirty="0" err="1" smtClean="0"/>
              <a:t>заманында</a:t>
            </a:r>
            <a:r>
              <a:rPr lang="ru-RU" sz="3400" dirty="0" smtClean="0"/>
              <a:t> </a:t>
            </a:r>
            <a:r>
              <a:rPr lang="ru-RU" sz="3400" dirty="0" err="1" smtClean="0"/>
              <a:t>мұғалімнің</a:t>
            </a:r>
            <a:r>
              <a:rPr lang="ru-RU" sz="3400" dirty="0" smtClean="0"/>
              <a:t> </a:t>
            </a:r>
            <a:r>
              <a:rPr lang="ru-RU" sz="3400" dirty="0" err="1" smtClean="0"/>
              <a:t>мақсаты</a:t>
            </a:r>
            <a:r>
              <a:rPr lang="ru-RU" sz="3400" dirty="0" smtClean="0"/>
              <a:t> </a:t>
            </a:r>
            <a:r>
              <a:rPr lang="ru-RU" sz="3400" dirty="0" err="1" smtClean="0"/>
              <a:t>оқыту</a:t>
            </a:r>
            <a:r>
              <a:rPr lang="ru-RU" sz="3400" dirty="0" smtClean="0"/>
              <a:t> </a:t>
            </a:r>
            <a:r>
              <a:rPr lang="ru-RU" sz="3400" dirty="0" err="1" smtClean="0"/>
              <a:t>үдерісіне</a:t>
            </a:r>
            <a:r>
              <a:rPr lang="ru-RU" sz="3400" dirty="0" smtClean="0"/>
              <a:t> </a:t>
            </a:r>
            <a:r>
              <a:rPr lang="ru-RU" sz="3400" dirty="0" err="1" smtClean="0"/>
              <a:t>заманауи</a:t>
            </a:r>
            <a:r>
              <a:rPr lang="ru-RU" sz="3400" dirty="0" smtClean="0"/>
              <a:t> </a:t>
            </a:r>
            <a:r>
              <a:rPr lang="ru-RU" sz="3400" dirty="0" err="1" smtClean="0"/>
              <a:t>техникалық</a:t>
            </a:r>
            <a:r>
              <a:rPr lang="ru-RU" sz="3400" dirty="0" smtClean="0"/>
              <a:t> </a:t>
            </a:r>
            <a:r>
              <a:rPr lang="ru-RU" sz="3400" dirty="0" err="1" smtClean="0"/>
              <a:t>құралдарды</a:t>
            </a:r>
            <a:r>
              <a:rPr lang="ru-RU" sz="3400" dirty="0" smtClean="0"/>
              <a:t> </a:t>
            </a:r>
            <a:r>
              <a:rPr lang="ru-RU" sz="3400" dirty="0" err="1" smtClean="0"/>
              <a:t>енгізу</a:t>
            </a:r>
            <a:r>
              <a:rPr lang="ru-RU" sz="3400" dirty="0" smtClean="0"/>
              <a:t> </a:t>
            </a:r>
            <a:r>
              <a:rPr lang="ru-RU" sz="3400" dirty="0" err="1" smtClean="0"/>
              <a:t>болып</a:t>
            </a:r>
            <a:r>
              <a:rPr lang="ru-RU" sz="3400" dirty="0" smtClean="0"/>
              <a:t> </a:t>
            </a:r>
            <a:r>
              <a:rPr lang="ru-RU" sz="3400" dirty="0" err="1" smtClean="0"/>
              <a:t>табылады</a:t>
            </a:r>
            <a:r>
              <a:rPr lang="ru-RU" sz="3400" dirty="0" smtClean="0"/>
              <a:t>. </a:t>
            </a:r>
            <a:r>
              <a:rPr lang="ru-RU" sz="3400" dirty="0" err="1" smtClean="0"/>
              <a:t>Оқытуда</a:t>
            </a:r>
            <a:r>
              <a:rPr lang="ru-RU" sz="3400" dirty="0" smtClean="0"/>
              <a:t> </a:t>
            </a:r>
            <a:r>
              <a:rPr lang="en-US" sz="3400" dirty="0" smtClean="0"/>
              <a:t>IT-</a:t>
            </a:r>
            <a:r>
              <a:rPr lang="ru-RU" sz="3400" dirty="0" err="1" smtClean="0"/>
              <a:t>технологияларды</a:t>
            </a:r>
            <a:r>
              <a:rPr lang="ru-RU" sz="3400" dirty="0" smtClean="0"/>
              <a:t> </a:t>
            </a:r>
            <a:r>
              <a:rPr lang="ru-RU" sz="3400" dirty="0" err="1" smtClean="0"/>
              <a:t>пайдаланудың</a:t>
            </a:r>
            <a:r>
              <a:rPr lang="ru-RU" sz="3400" dirty="0" smtClean="0"/>
              <a:t> </a:t>
            </a:r>
            <a:r>
              <a:rPr lang="ru-RU" sz="3400" dirty="0" err="1" smtClean="0"/>
              <a:t>тиімділігі:оқу-тәрбие</a:t>
            </a:r>
            <a:r>
              <a:rPr lang="ru-RU" sz="3400" dirty="0" smtClean="0"/>
              <a:t> </a:t>
            </a:r>
            <a:r>
              <a:rPr lang="ru-RU" sz="3400" dirty="0" err="1" smtClean="0"/>
              <a:t>процесінде</a:t>
            </a:r>
            <a:r>
              <a:rPr lang="ru-RU" sz="3400" dirty="0" smtClean="0"/>
              <a:t> </a:t>
            </a:r>
            <a:r>
              <a:rPr lang="ru-RU" sz="3400" dirty="0" err="1" smtClean="0"/>
              <a:t>барлық</a:t>
            </a:r>
            <a:r>
              <a:rPr lang="ru-RU" sz="3400" dirty="0" smtClean="0"/>
              <a:t> </a:t>
            </a:r>
            <a:r>
              <a:rPr lang="ru-RU" sz="3400" dirty="0" err="1" smtClean="0"/>
              <a:t>деңгейлерінің</a:t>
            </a:r>
            <a:r>
              <a:rPr lang="ru-RU" sz="3400" dirty="0" smtClean="0"/>
              <a:t> </a:t>
            </a:r>
            <a:r>
              <a:rPr lang="ru-RU" sz="3400" dirty="0" err="1" smtClean="0"/>
              <a:t>қарқындылығы</a:t>
            </a:r>
            <a:r>
              <a:rPr lang="ru-RU" sz="3400" dirty="0" smtClean="0"/>
              <a:t>, </a:t>
            </a:r>
            <a:r>
              <a:rPr lang="ru-RU" sz="3400" dirty="0" err="1" smtClean="0"/>
              <a:t>оқытудың</a:t>
            </a:r>
            <a:r>
              <a:rPr lang="ru-RU" sz="3400" dirty="0" smtClean="0"/>
              <a:t> </a:t>
            </a:r>
            <a:r>
              <a:rPr lang="ru-RU" sz="3400" dirty="0" err="1" smtClean="0"/>
              <a:t>жоғары</a:t>
            </a:r>
            <a:r>
              <a:rPr lang="ru-RU" sz="3400" dirty="0" smtClean="0"/>
              <a:t> </a:t>
            </a:r>
            <a:r>
              <a:rPr lang="ru-RU" sz="3400" dirty="0" err="1" smtClean="0"/>
              <a:t>уәждемесі</a:t>
            </a:r>
            <a:r>
              <a:rPr lang="ru-RU" sz="3400" dirty="0" smtClean="0"/>
              <a:t>, </a:t>
            </a:r>
            <a:r>
              <a:rPr lang="ru-RU" sz="3400" dirty="0" err="1" smtClean="0"/>
              <a:t>сабақта</a:t>
            </a:r>
            <a:r>
              <a:rPr lang="ru-RU" sz="3400" dirty="0" smtClean="0"/>
              <a:t> </a:t>
            </a:r>
            <a:r>
              <a:rPr lang="ru-RU" sz="3400" dirty="0" err="1" smtClean="0"/>
              <a:t>уақытты</a:t>
            </a:r>
            <a:r>
              <a:rPr lang="ru-RU" sz="3400" dirty="0" smtClean="0"/>
              <a:t> </a:t>
            </a:r>
            <a:r>
              <a:rPr lang="ru-RU" sz="3400" dirty="0" err="1" smtClean="0"/>
              <a:t>үнемдеу</a:t>
            </a:r>
            <a:r>
              <a:rPr lang="ru-RU" sz="3400" dirty="0" smtClean="0"/>
              <a:t>, </a:t>
            </a:r>
            <a:r>
              <a:rPr lang="ru-RU" sz="3400" dirty="0" err="1" smtClean="0"/>
              <a:t>оқу</a:t>
            </a:r>
            <a:r>
              <a:rPr lang="ru-RU" sz="3400" dirty="0" smtClean="0"/>
              <a:t> </a:t>
            </a:r>
            <a:r>
              <a:rPr lang="ru-RU" sz="3400" dirty="0" err="1" smtClean="0"/>
              <a:t>материалдарына</a:t>
            </a:r>
            <a:r>
              <a:rPr lang="ru-RU" sz="3400" dirty="0" smtClean="0"/>
              <a:t> </a:t>
            </a:r>
            <a:r>
              <a:rPr lang="ru-RU" sz="3400" dirty="0" err="1" smtClean="0"/>
              <a:t>терең</a:t>
            </a:r>
            <a:r>
              <a:rPr lang="ru-RU" sz="3400" dirty="0" smtClean="0"/>
              <a:t> </a:t>
            </a:r>
            <a:r>
              <a:rPr lang="ru-RU" sz="3400" dirty="0" err="1" smtClean="0"/>
              <a:t>ену</a:t>
            </a:r>
            <a:r>
              <a:rPr lang="ru-RU" sz="3400" dirty="0" smtClean="0"/>
              <a:t>, </a:t>
            </a:r>
            <a:r>
              <a:rPr lang="ru-RU" sz="3400" dirty="0" err="1" smtClean="0"/>
              <a:t>оқытуға</a:t>
            </a:r>
            <a:r>
              <a:rPr lang="ru-RU" sz="3400" dirty="0" smtClean="0"/>
              <a:t> </a:t>
            </a:r>
            <a:r>
              <a:rPr lang="ru-RU" sz="3400" dirty="0" err="1" smtClean="0"/>
              <a:t>жекелей-даралай</a:t>
            </a:r>
            <a:r>
              <a:rPr lang="ru-RU" sz="3400" dirty="0" smtClean="0"/>
              <a:t> </a:t>
            </a:r>
            <a:r>
              <a:rPr lang="ru-RU" sz="3400" dirty="0" err="1" smtClean="0"/>
              <a:t>қарау</a:t>
            </a:r>
            <a:r>
              <a:rPr lang="ru-RU" sz="3400" dirty="0" smtClean="0"/>
              <a:t>, аудио, </a:t>
            </a:r>
            <a:r>
              <a:rPr lang="ru-RU" sz="3400" dirty="0" err="1" smtClean="0"/>
              <a:t>бейне</a:t>
            </a:r>
            <a:r>
              <a:rPr lang="ru-RU" sz="3400" dirty="0" smtClean="0"/>
              <a:t>, мультимедиа </a:t>
            </a:r>
            <a:r>
              <a:rPr lang="ru-RU" sz="3400" dirty="0" err="1" smtClean="0"/>
              <a:t>материалдарын</a:t>
            </a:r>
            <a:r>
              <a:rPr lang="ru-RU" sz="3400" dirty="0" smtClean="0"/>
              <a:t> </a:t>
            </a:r>
            <a:r>
              <a:rPr lang="ru-RU" sz="3400" dirty="0" err="1" smtClean="0"/>
              <a:t>бір</a:t>
            </a:r>
            <a:r>
              <a:rPr lang="ru-RU" sz="3400" dirty="0" smtClean="0"/>
              <a:t> </a:t>
            </a:r>
            <a:r>
              <a:rPr lang="ru-RU" sz="3400" dirty="0" err="1" smtClean="0"/>
              <a:t>мезгілде</a:t>
            </a:r>
            <a:r>
              <a:rPr lang="ru-RU" sz="3400" dirty="0" smtClean="0"/>
              <a:t> </a:t>
            </a:r>
            <a:r>
              <a:rPr lang="ru-RU" sz="3400" dirty="0" err="1" smtClean="0"/>
              <a:t>пайдалану</a:t>
            </a:r>
            <a:r>
              <a:rPr lang="ru-RU" sz="3400" dirty="0" smtClean="0"/>
              <a:t> </a:t>
            </a:r>
            <a:r>
              <a:rPr lang="ru-RU" sz="3400" dirty="0" err="1" smtClean="0"/>
              <a:t>мүмкіндігі</a:t>
            </a:r>
            <a:r>
              <a:rPr lang="ru-RU" sz="3400" dirty="0" smtClean="0"/>
              <a:t>, </a:t>
            </a:r>
            <a:r>
              <a:rPr lang="ru-RU" sz="3400" dirty="0" err="1" smtClean="0"/>
              <a:t>білім</a:t>
            </a:r>
            <a:r>
              <a:rPr lang="ru-RU" sz="3400" dirty="0" smtClean="0"/>
              <a:t> </a:t>
            </a:r>
            <a:r>
              <a:rPr lang="ru-RU" sz="3400" dirty="0" err="1" smtClean="0"/>
              <a:t>алушылардың</a:t>
            </a:r>
            <a:r>
              <a:rPr lang="ru-RU" sz="3400" dirty="0" smtClean="0"/>
              <a:t> </a:t>
            </a:r>
            <a:r>
              <a:rPr lang="ru-RU" sz="3400" dirty="0" err="1" smtClean="0"/>
              <a:t>коммуникативтік</a:t>
            </a:r>
            <a:r>
              <a:rPr lang="ru-RU" sz="3400" dirty="0" smtClean="0"/>
              <a:t> </a:t>
            </a:r>
            <a:r>
              <a:rPr lang="ru-RU" sz="3400" dirty="0" err="1" smtClean="0"/>
              <a:t>құзыреттілігін</a:t>
            </a:r>
            <a:r>
              <a:rPr lang="ru-RU" sz="3400" dirty="0" smtClean="0"/>
              <a:t> </a:t>
            </a:r>
            <a:r>
              <a:rPr lang="ru-RU" sz="3400" dirty="0" err="1" smtClean="0"/>
              <a:t>қалыптастыру</a:t>
            </a:r>
            <a:r>
              <a:rPr lang="ru-RU" sz="3400" dirty="0" smtClean="0"/>
              <a:t> </a:t>
            </a:r>
            <a:r>
              <a:rPr lang="ru-RU" sz="3400" dirty="0" err="1" smtClean="0"/>
              <a:t>мүмкіндігі</a:t>
            </a:r>
            <a:r>
              <a:rPr lang="ru-RU" sz="3400" dirty="0" smtClean="0"/>
              <a:t>, </a:t>
            </a:r>
            <a:r>
              <a:rPr lang="ru-RU" sz="3400" dirty="0" err="1" smtClean="0"/>
              <a:t>өйткені</a:t>
            </a:r>
            <a:r>
              <a:rPr lang="ru-RU" sz="3400" dirty="0" smtClean="0"/>
              <a:t> </a:t>
            </a:r>
            <a:r>
              <a:rPr lang="ru-RU" sz="3400" dirty="0" err="1" smtClean="0"/>
              <a:t>олар</a:t>
            </a:r>
            <a:r>
              <a:rPr lang="ru-RU" sz="3400" dirty="0" smtClean="0"/>
              <a:t> </a:t>
            </a:r>
            <a:r>
              <a:rPr lang="ru-RU" sz="3400" dirty="0" err="1" smtClean="0"/>
              <a:t>сабақтың</a:t>
            </a:r>
            <a:r>
              <a:rPr lang="ru-RU" sz="3400" dirty="0" smtClean="0"/>
              <a:t> </a:t>
            </a:r>
            <a:r>
              <a:rPr lang="ru-RU" sz="3400" dirty="0" err="1" smtClean="0"/>
              <a:t>өткізілу</a:t>
            </a:r>
            <a:r>
              <a:rPr lang="ru-RU" sz="3400" dirty="0" smtClean="0"/>
              <a:t> </a:t>
            </a:r>
            <a:r>
              <a:rPr lang="ru-RU" sz="3400" dirty="0" err="1" smtClean="0"/>
              <a:t>кезеңінде</a:t>
            </a:r>
            <a:r>
              <a:rPr lang="ru-RU" sz="3400" dirty="0" smtClean="0"/>
              <a:t> </a:t>
            </a:r>
            <a:r>
              <a:rPr lang="ru-RU" sz="3400" dirty="0" err="1" smtClean="0"/>
              <a:t>ғана</a:t>
            </a:r>
            <a:r>
              <a:rPr lang="ru-RU" sz="3400" dirty="0" smtClean="0"/>
              <a:t> </a:t>
            </a:r>
            <a:r>
              <a:rPr lang="ru-RU" sz="3400" dirty="0" err="1" smtClean="0"/>
              <a:t>емес</a:t>
            </a:r>
            <a:r>
              <a:rPr lang="ru-RU" sz="3400" dirty="0" smtClean="0"/>
              <a:t>, </a:t>
            </a:r>
            <a:r>
              <a:rPr lang="ru-RU" sz="3400" dirty="0" err="1" smtClean="0"/>
              <a:t>сонымен</a:t>
            </a:r>
            <a:r>
              <a:rPr lang="ru-RU" sz="3400" dirty="0" smtClean="0"/>
              <a:t> </a:t>
            </a:r>
            <a:r>
              <a:rPr lang="ru-RU" sz="3400" dirty="0" err="1" smtClean="0"/>
              <a:t>қатар</a:t>
            </a:r>
            <a:r>
              <a:rPr lang="ru-RU" sz="3400" dirty="0" smtClean="0"/>
              <a:t> </a:t>
            </a:r>
            <a:r>
              <a:rPr lang="ru-RU" sz="3400" dirty="0" err="1" smtClean="0"/>
              <a:t>сабақ</a:t>
            </a:r>
            <a:r>
              <a:rPr lang="ru-RU" sz="3400" dirty="0" smtClean="0"/>
              <a:t> </a:t>
            </a:r>
            <a:r>
              <a:rPr lang="ru-RU" sz="3400" dirty="0" err="1" smtClean="0"/>
              <a:t>құрылымын</a:t>
            </a:r>
            <a:r>
              <a:rPr lang="ru-RU" sz="3400" dirty="0" smtClean="0"/>
              <a:t> </a:t>
            </a:r>
            <a:r>
              <a:rPr lang="ru-RU" sz="3400" dirty="0" err="1" smtClean="0"/>
              <a:t>қалыптастыру</a:t>
            </a:r>
            <a:r>
              <a:rPr lang="ru-RU" sz="3400" dirty="0" smtClean="0"/>
              <a:t> </a:t>
            </a:r>
            <a:r>
              <a:rPr lang="ru-RU" sz="3400" dirty="0" err="1" smtClean="0"/>
              <a:t>кезеңінде</a:t>
            </a:r>
            <a:r>
              <a:rPr lang="ru-RU" sz="3400" dirty="0" smtClean="0"/>
              <a:t> </a:t>
            </a:r>
            <a:r>
              <a:rPr lang="ru-RU" sz="3400" dirty="0" err="1" smtClean="0"/>
              <a:t>дайындық</a:t>
            </a:r>
            <a:r>
              <a:rPr lang="ru-RU" sz="3400" dirty="0" smtClean="0"/>
              <a:t> </a:t>
            </a:r>
            <a:r>
              <a:rPr lang="ru-RU" sz="3400" dirty="0" err="1" smtClean="0"/>
              <a:t>кезінде</a:t>
            </a:r>
            <a:r>
              <a:rPr lang="ru-RU" sz="3400" dirty="0" smtClean="0"/>
              <a:t> </a:t>
            </a:r>
            <a:r>
              <a:rPr lang="ru-RU" sz="3400" dirty="0" err="1" smtClean="0"/>
              <a:t>белсенді</a:t>
            </a:r>
            <a:r>
              <a:rPr lang="ru-RU" sz="3400" dirty="0" smtClean="0"/>
              <a:t> </a:t>
            </a:r>
            <a:r>
              <a:rPr lang="ru-RU" sz="3400" dirty="0" err="1" smtClean="0"/>
              <a:t>қатысушы</a:t>
            </a:r>
            <a:r>
              <a:rPr lang="ru-RU" sz="3400" dirty="0" smtClean="0"/>
              <a:t> </a:t>
            </a:r>
            <a:r>
              <a:rPr lang="ru-RU" sz="3400" dirty="0" err="1" smtClean="0"/>
              <a:t>болады</a:t>
            </a:r>
            <a:r>
              <a:rPr lang="ru-RU" sz="3400" dirty="0" smtClean="0"/>
              <a:t>, </a:t>
            </a:r>
            <a:r>
              <a:rPr lang="ru-RU" sz="3400" dirty="0" err="1" smtClean="0"/>
              <a:t>пәнді</a:t>
            </a:r>
            <a:r>
              <a:rPr lang="ru-RU" sz="3400" dirty="0" smtClean="0"/>
              <a:t> </a:t>
            </a:r>
            <a:r>
              <a:rPr lang="ru-RU" sz="3400" dirty="0" err="1" smtClean="0"/>
              <a:t>өз</a:t>
            </a:r>
            <a:r>
              <a:rPr lang="ru-RU" sz="3400" dirty="0" smtClean="0"/>
              <a:t> </a:t>
            </a:r>
            <a:r>
              <a:rPr lang="ru-RU" sz="3400" dirty="0" err="1" smtClean="0"/>
              <a:t>бетімен</a:t>
            </a:r>
            <a:r>
              <a:rPr lang="ru-RU" sz="3400" dirty="0" smtClean="0"/>
              <a:t> </a:t>
            </a:r>
            <a:r>
              <a:rPr lang="ru-RU" sz="3400" dirty="0" err="1" smtClean="0"/>
              <a:t>оқу</a:t>
            </a:r>
            <a:r>
              <a:rPr lang="ru-RU" sz="3400" dirty="0" smtClean="0"/>
              <a:t> </a:t>
            </a:r>
            <a:r>
              <a:rPr lang="ru-RU" sz="3400" dirty="0" err="1" smtClean="0"/>
              <a:t>және</a:t>
            </a:r>
            <a:r>
              <a:rPr lang="ru-RU" sz="3400" dirty="0" smtClean="0"/>
              <a:t> </a:t>
            </a:r>
            <a:r>
              <a:rPr lang="ru-RU" sz="3400" dirty="0" err="1" smtClean="0"/>
              <a:t>қашықтықтан</a:t>
            </a:r>
            <a:r>
              <a:rPr lang="ru-RU" sz="3400" dirty="0" smtClean="0"/>
              <a:t> </a:t>
            </a:r>
            <a:r>
              <a:rPr lang="ru-RU" sz="3400" dirty="0" err="1" smtClean="0"/>
              <a:t>сынақ</a:t>
            </a:r>
            <a:r>
              <a:rPr lang="ru-RU" sz="3400" dirty="0" smtClean="0"/>
              <a:t> </a:t>
            </a:r>
            <a:r>
              <a:rPr lang="ru-RU" sz="3400" dirty="0" err="1" smtClean="0"/>
              <a:t>тапсыру</a:t>
            </a:r>
            <a:r>
              <a:rPr lang="ru-RU" sz="3400" dirty="0" smtClean="0"/>
              <a:t> </a:t>
            </a:r>
            <a:r>
              <a:rPr lang="ru-RU" sz="3400" dirty="0" err="1" smtClean="0"/>
              <a:t>мүмкіндігі</a:t>
            </a:r>
            <a:r>
              <a:rPr lang="ru-RU" sz="3400" dirty="0" smtClean="0"/>
              <a:t>, </a:t>
            </a:r>
            <a:r>
              <a:rPr lang="ru-RU" sz="3400" dirty="0" err="1" smtClean="0"/>
              <a:t>мүмкіндігі</a:t>
            </a:r>
            <a:r>
              <a:rPr lang="ru-RU" sz="3400" dirty="0" smtClean="0"/>
              <a:t> </a:t>
            </a:r>
            <a:r>
              <a:rPr lang="ru-RU" sz="3400" dirty="0" err="1" smtClean="0"/>
              <a:t>шектеулі</a:t>
            </a:r>
            <a:r>
              <a:rPr lang="ru-RU" sz="3400" dirty="0" smtClean="0"/>
              <a:t> </a:t>
            </a:r>
            <a:r>
              <a:rPr lang="ru-RU" sz="3400" dirty="0" err="1" smtClean="0"/>
              <a:t>студенттерді</a:t>
            </a:r>
            <a:r>
              <a:rPr lang="ru-RU" sz="3400" dirty="0" smtClean="0"/>
              <a:t> </a:t>
            </a:r>
            <a:r>
              <a:rPr lang="ru-RU" sz="3400" dirty="0" err="1" smtClean="0"/>
              <a:t>неғұрлым</a:t>
            </a:r>
            <a:r>
              <a:rPr lang="ru-RU" sz="3400" dirty="0" smtClean="0"/>
              <a:t> </a:t>
            </a:r>
            <a:r>
              <a:rPr lang="ru-RU" sz="3400" dirty="0" err="1" smtClean="0"/>
              <a:t>тиімді</a:t>
            </a:r>
            <a:r>
              <a:rPr lang="ru-RU" sz="3400" dirty="0" smtClean="0"/>
              <a:t> </a:t>
            </a:r>
            <a:r>
              <a:rPr lang="ru-RU" sz="3400" dirty="0" err="1" smtClean="0"/>
              <a:t>оқыту</a:t>
            </a:r>
            <a:r>
              <a:rPr lang="ru-RU" sz="3400" dirty="0" smtClean="0"/>
              <a:t> </a:t>
            </a:r>
            <a:r>
              <a:rPr lang="ru-RU" sz="3400" dirty="0" err="1" smtClean="0"/>
              <a:t>мүмкіндігі</a:t>
            </a:r>
            <a:r>
              <a:rPr lang="ru-RU" sz="3400" dirty="0" smtClean="0"/>
              <a:t>, </a:t>
            </a:r>
            <a:r>
              <a:rPr lang="ru-RU" sz="3400" dirty="0" err="1" smtClean="0"/>
              <a:t>студенттерді</a:t>
            </a:r>
            <a:r>
              <a:rPr lang="ru-RU" sz="3400" dirty="0" smtClean="0"/>
              <a:t> </a:t>
            </a:r>
            <a:r>
              <a:rPr lang="ru-RU" sz="3400" dirty="0" err="1" smtClean="0"/>
              <a:t>ақпараттық</a:t>
            </a:r>
            <a:r>
              <a:rPr lang="ru-RU" sz="3400" dirty="0" smtClean="0"/>
              <a:t> </a:t>
            </a:r>
            <a:r>
              <a:rPr lang="ru-RU" sz="3400" dirty="0" err="1" smtClean="0"/>
              <a:t>қоғам</a:t>
            </a:r>
            <a:r>
              <a:rPr lang="ru-RU" sz="3400" dirty="0" smtClean="0"/>
              <a:t> </a:t>
            </a:r>
            <a:r>
              <a:rPr lang="ru-RU" sz="3400" dirty="0" err="1" smtClean="0"/>
              <a:t>жағдайындағы</a:t>
            </a:r>
            <a:r>
              <a:rPr lang="ru-RU" sz="3400" dirty="0" smtClean="0"/>
              <a:t> </a:t>
            </a:r>
            <a:r>
              <a:rPr lang="ru-RU" sz="3400" dirty="0" err="1" smtClean="0"/>
              <a:t>өмірге</a:t>
            </a:r>
            <a:r>
              <a:rPr lang="ru-RU" sz="3400" dirty="0" smtClean="0"/>
              <a:t> </a:t>
            </a:r>
            <a:r>
              <a:rPr lang="ru-RU" sz="3400" dirty="0" err="1" smtClean="0"/>
              <a:t>даярлау</a:t>
            </a:r>
            <a:r>
              <a:rPr lang="ru-RU" sz="3400" dirty="0" smtClean="0"/>
              <a:t>.</a:t>
            </a:r>
          </a:p>
          <a:p>
            <a:endParaRPr lang="ru-RU" dirty="0"/>
          </a:p>
        </p:txBody>
      </p:sp>
      <p:pic>
        <p:nvPicPr>
          <p:cNvPr id="3074" name="Picture 2" descr="C:\Users\компьютер-13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15370" cy="157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омпьютер-13\Desktop\Без назван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16337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компьютер-13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8358246" cy="3482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компьютер-13\Desktop\66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6012" y="149637"/>
            <a:ext cx="4179392" cy="2779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Autofit/>
          </a:bodyPr>
          <a:lstStyle/>
          <a:p>
            <a:r>
              <a:rPr lang="kk-KZ" sz="3200" dirty="0" smtClean="0"/>
              <a:t>“№15 колледж” МКҚК арнайы пән оқытушысы Танжарнов Болат Торебекович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kk-KZ" sz="4000" dirty="0" smtClean="0"/>
          </a:p>
          <a:p>
            <a:pPr algn="ctr">
              <a:buNone/>
            </a:pPr>
            <a:endParaRPr lang="kk-KZ" sz="4000" dirty="0" smtClean="0"/>
          </a:p>
          <a:p>
            <a:pPr algn="ctr"/>
            <a:r>
              <a:rPr lang="kk-KZ" sz="4000" dirty="0" smtClean="0"/>
              <a:t>НАЗАРЛАРЫҢЫЗҒА РАХМЕТ!</a:t>
            </a:r>
            <a:endParaRPr lang="ru-RU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23</TotalTime>
  <Words>241</Words>
  <Application>Microsoft Office PowerPoint</Application>
  <PresentationFormat>Экран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Официальная</vt:lpstr>
      <vt:lpstr>ІТ технологиясының тұлғаның құзіреттілігін қалыптастыруы </vt:lpstr>
      <vt:lpstr>Ақпараттық технологияны оқу үдерісіне тиімді қолданудың пайдасы</vt:lpstr>
      <vt:lpstr>Слайд 3</vt:lpstr>
      <vt:lpstr>Слайд 4</vt:lpstr>
      <vt:lpstr>Слайд 5</vt:lpstr>
      <vt:lpstr>“№15 колледж” МКҚК арнайы пән оқытушысы Танжарнов Болат Торебекович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ІТ технологиясының тұлғаның құзіреттілігін қалыптастыруы</dc:title>
  <dc:creator>компьютер-13</dc:creator>
  <cp:lastModifiedBy>компьютер-13</cp:lastModifiedBy>
  <cp:revision>3</cp:revision>
  <dcterms:created xsi:type="dcterms:W3CDTF">2021-12-19T05:43:46Z</dcterms:created>
  <dcterms:modified xsi:type="dcterms:W3CDTF">2021-12-19T06:07:28Z</dcterms:modified>
</cp:coreProperties>
</file>